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-880" y="-1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26E9A-FE16-4DA7-A676-20DA645AB4F6}" type="datetimeFigureOut">
              <a:rPr lang="en-US" smtClean="0"/>
              <a:t>5/10/16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DD25A0FA-EE20-4006-965F-C11D6869B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819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26E9A-FE16-4DA7-A676-20DA645AB4F6}" type="datetimeFigureOut">
              <a:rPr lang="en-US" smtClean="0"/>
              <a:t>5/10/16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DD25A0FA-EE20-4006-965F-C11D6869B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215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26E9A-FE16-4DA7-A676-20DA645AB4F6}" type="datetimeFigureOut">
              <a:rPr lang="en-US" smtClean="0"/>
              <a:t>5/10/16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DD25A0FA-EE20-4006-965F-C11D6869B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2996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26E9A-FE16-4DA7-A676-20DA645AB4F6}" type="datetimeFigureOut">
              <a:rPr lang="en-US" smtClean="0"/>
              <a:t>5/10/16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DD25A0FA-EE20-4006-965F-C11D6869BE7B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347506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26E9A-FE16-4DA7-A676-20DA645AB4F6}" type="datetimeFigureOut">
              <a:rPr lang="en-US" smtClean="0"/>
              <a:t>5/10/16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DD25A0FA-EE20-4006-965F-C11D6869B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938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26E9A-FE16-4DA7-A676-20DA645AB4F6}" type="datetimeFigureOut">
              <a:rPr lang="en-US" smtClean="0"/>
              <a:t>5/10/16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5A0FA-EE20-4006-965F-C11D6869B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8131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26E9A-FE16-4DA7-A676-20DA645AB4F6}" type="datetimeFigureOut">
              <a:rPr lang="en-US" smtClean="0"/>
              <a:t>5/10/16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5A0FA-EE20-4006-965F-C11D6869B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9521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26E9A-FE16-4DA7-A676-20DA645AB4F6}" type="datetimeFigureOut">
              <a:rPr lang="en-US" smtClean="0"/>
              <a:t>5/10/16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5A0FA-EE20-4006-965F-C11D6869B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946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FAE26E9A-FE16-4DA7-A676-20DA645AB4F6}" type="datetimeFigureOut">
              <a:rPr lang="en-US" smtClean="0"/>
              <a:t>5/10/16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DD25A0FA-EE20-4006-965F-C11D6869B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112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26E9A-FE16-4DA7-A676-20DA645AB4F6}" type="datetimeFigureOut">
              <a:rPr lang="en-US" smtClean="0"/>
              <a:t>5/10/16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5A0FA-EE20-4006-965F-C11D6869B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088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26E9A-FE16-4DA7-A676-20DA645AB4F6}" type="datetimeFigureOut">
              <a:rPr lang="en-US" smtClean="0"/>
              <a:t>5/10/16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DD25A0FA-EE20-4006-965F-C11D6869B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467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26E9A-FE16-4DA7-A676-20DA645AB4F6}" type="datetimeFigureOut">
              <a:rPr lang="en-US" smtClean="0"/>
              <a:t>5/10/16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5A0FA-EE20-4006-965F-C11D6869B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730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26E9A-FE16-4DA7-A676-20DA645AB4F6}" type="datetimeFigureOut">
              <a:rPr lang="en-US" smtClean="0"/>
              <a:t>5/10/16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5A0FA-EE20-4006-965F-C11D6869B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953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26E9A-FE16-4DA7-A676-20DA645AB4F6}" type="datetimeFigureOut">
              <a:rPr lang="en-US" smtClean="0"/>
              <a:t>5/10/16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5A0FA-EE20-4006-965F-C11D6869B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531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26E9A-FE16-4DA7-A676-20DA645AB4F6}" type="datetimeFigureOut">
              <a:rPr lang="en-US" smtClean="0"/>
              <a:t>5/10/16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5A0FA-EE20-4006-965F-C11D6869B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272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26E9A-FE16-4DA7-A676-20DA645AB4F6}" type="datetimeFigureOut">
              <a:rPr lang="en-US" smtClean="0"/>
              <a:t>5/10/16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5A0FA-EE20-4006-965F-C11D6869B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195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26E9A-FE16-4DA7-A676-20DA645AB4F6}" type="datetimeFigureOut">
              <a:rPr lang="en-US" smtClean="0"/>
              <a:t>5/10/16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5A0FA-EE20-4006-965F-C11D6869B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244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E26E9A-FE16-4DA7-A676-20DA645AB4F6}" type="datetimeFigureOut">
              <a:rPr lang="en-US" smtClean="0"/>
              <a:t>5/10/16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25A0FA-EE20-4006-965F-C11D6869B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8168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worldsweepingpros.org/MeolaSafetyFirst/2016/CutOffMachineSafetyTips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636551"/>
            <a:ext cx="8144134" cy="1190382"/>
          </a:xfrm>
        </p:spPr>
        <p:txBody>
          <a:bodyPr/>
          <a:lstStyle/>
          <a:p>
            <a:r>
              <a:rPr lang="en-US" smtClean="0"/>
              <a:t>May </a:t>
            </a:r>
            <a:r>
              <a:rPr lang="en-US" dirty="0" smtClean="0"/>
              <a:t>Safety Information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16454" y="4552755"/>
            <a:ext cx="8144134" cy="230524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Seasonal Issues- Glare- </a:t>
            </a:r>
            <a:r>
              <a:rPr lang="en-US" dirty="0" smtClean="0"/>
              <a:t>Hydration</a:t>
            </a:r>
            <a:endParaRPr lang="en-US" dirty="0"/>
          </a:p>
          <a:p>
            <a:pPr algn="ctr"/>
            <a:r>
              <a:rPr lang="en-US" dirty="0"/>
              <a:t>Defensive Driving Never Stops! </a:t>
            </a:r>
          </a:p>
          <a:p>
            <a:pPr algn="ctr"/>
            <a:r>
              <a:rPr lang="en-US" dirty="0"/>
              <a:t>Work </a:t>
            </a:r>
            <a:r>
              <a:rPr lang="en-US" dirty="0" smtClean="0"/>
              <a:t>Zone Awareness</a:t>
            </a:r>
            <a:endParaRPr lang="en-US" dirty="0"/>
          </a:p>
          <a:p>
            <a:pPr algn="ctr"/>
            <a:r>
              <a:rPr lang="en-US" dirty="0" smtClean="0"/>
              <a:t>Maintaining Worker Free Space</a:t>
            </a:r>
            <a:endParaRPr lang="en-US" dirty="0"/>
          </a:p>
          <a:p>
            <a:pPr algn="ctr"/>
            <a:r>
              <a:rPr lang="en-US" dirty="0"/>
              <a:t>Chain Saw / Chop Saw </a:t>
            </a:r>
            <a:r>
              <a:rPr lang="en-US" dirty="0" smtClean="0"/>
              <a:t>Safety </a:t>
            </a:r>
            <a:r>
              <a:rPr lang="en-US" dirty="0"/>
              <a:t>Reminders</a:t>
            </a:r>
          </a:p>
          <a:p>
            <a:pPr algn="ctr"/>
            <a:endParaRPr lang="en-US" dirty="0" smtClean="0"/>
          </a:p>
          <a:p>
            <a:endParaRPr lang="en-US" dirty="0"/>
          </a:p>
        </p:txBody>
      </p:sp>
      <p:pic>
        <p:nvPicPr>
          <p:cNvPr id="5" name="Picture 4" descr="MeolaSafetyMeetingLogo4WSA_500w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4554" y="215158"/>
            <a:ext cx="5400072" cy="1971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9824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Season </a:t>
            </a:r>
            <a:r>
              <a:rPr lang="en-US" dirty="0" smtClean="0"/>
              <a:t>Changing </a:t>
            </a:r>
            <a:r>
              <a:rPr lang="en-US" dirty="0" smtClean="0"/>
              <a:t>– </a:t>
            </a:r>
            <a:r>
              <a:rPr lang="en-US" dirty="0" smtClean="0"/>
              <a:t>Spring Fever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33" y="2091341"/>
            <a:ext cx="10744200" cy="4444926"/>
          </a:xfrm>
        </p:spPr>
        <p:txBody>
          <a:bodyPr>
            <a:normAutofit/>
          </a:bodyPr>
          <a:lstStyle/>
          <a:p>
            <a:r>
              <a:rPr lang="en-US" dirty="0"/>
              <a:t>Rain – watch your hydroplaning</a:t>
            </a:r>
          </a:p>
          <a:p>
            <a:r>
              <a:rPr lang="en-US" dirty="0"/>
              <a:t>Drainage on slopes, grades, Standing water</a:t>
            </a:r>
          </a:p>
          <a:p>
            <a:r>
              <a:rPr lang="en-US" dirty="0"/>
              <a:t>Slow it down to suit </a:t>
            </a:r>
            <a:r>
              <a:rPr lang="en-US" dirty="0" smtClean="0"/>
              <a:t>road, </a:t>
            </a:r>
            <a:r>
              <a:rPr lang="en-US" dirty="0"/>
              <a:t>weather </a:t>
            </a:r>
          </a:p>
          <a:p>
            <a:r>
              <a:rPr lang="en-US" dirty="0"/>
              <a:t>Headlights, reflective gear</a:t>
            </a:r>
          </a:p>
          <a:p>
            <a:r>
              <a:rPr lang="en-US" dirty="0"/>
              <a:t>Distracted drivers, school will be letting out, moving vans, overloaded vehicles, mattresses, furniture, etc. </a:t>
            </a:r>
          </a:p>
          <a:p>
            <a:r>
              <a:rPr lang="en-US" dirty="0" smtClean="0"/>
              <a:t>Always be on the lookout for fatigued</a:t>
            </a:r>
            <a:r>
              <a:rPr lang="en-US" dirty="0"/>
              <a:t>, long distance drivers, </a:t>
            </a:r>
            <a:r>
              <a:rPr lang="en-US" dirty="0" smtClean="0"/>
              <a:t>distractions…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61692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NEVER Stop in a travel lane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454" y="2209872"/>
            <a:ext cx="11494746" cy="4292527"/>
          </a:xfrm>
        </p:spPr>
        <p:txBody>
          <a:bodyPr>
            <a:normAutofit/>
          </a:bodyPr>
          <a:lstStyle/>
          <a:p>
            <a:r>
              <a:rPr lang="en-US" dirty="0"/>
              <a:t>If possible, avoid SLOWING DOWN in a travel lane.</a:t>
            </a:r>
          </a:p>
          <a:p>
            <a:r>
              <a:rPr lang="en-US" dirty="0"/>
              <a:t>This is because a DISTRACTED DRIVER is probably not going to </a:t>
            </a:r>
            <a:r>
              <a:rPr lang="en-US" dirty="0" smtClean="0"/>
              <a:t>react </a:t>
            </a:r>
            <a:r>
              <a:rPr lang="en-US" dirty="0"/>
              <a:t>and </a:t>
            </a:r>
            <a:r>
              <a:rPr lang="en-US" dirty="0" smtClean="0"/>
              <a:t>YOU </a:t>
            </a:r>
            <a:r>
              <a:rPr lang="en-US" dirty="0"/>
              <a:t>are going to be rear-ended</a:t>
            </a:r>
          </a:p>
          <a:p>
            <a:r>
              <a:rPr lang="en-US" dirty="0" smtClean="0"/>
              <a:t>Pedestrian </a:t>
            </a:r>
            <a:r>
              <a:rPr lang="en-US" dirty="0"/>
              <a:t>and bike </a:t>
            </a:r>
            <a:r>
              <a:rPr lang="en-US" dirty="0" smtClean="0"/>
              <a:t>fatalities </a:t>
            </a:r>
            <a:r>
              <a:rPr lang="en-US" dirty="0"/>
              <a:t>increasing. Pedestrian </a:t>
            </a:r>
            <a:r>
              <a:rPr lang="en-US" dirty="0" smtClean="0"/>
              <a:t>fatalities most common on a </a:t>
            </a:r>
            <a:r>
              <a:rPr lang="en-US" dirty="0"/>
              <a:t>dark road, </a:t>
            </a:r>
            <a:r>
              <a:rPr lang="en-US" dirty="0" smtClean="0"/>
              <a:t>with dark clothing. You have to be alert at all times especially during nighttime hours.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0102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Hydration Season is Beginning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540073"/>
            <a:ext cx="11667067" cy="4030060"/>
          </a:xfrm>
        </p:spPr>
        <p:txBody>
          <a:bodyPr>
            <a:normAutofit/>
          </a:bodyPr>
          <a:lstStyle/>
          <a:p>
            <a:r>
              <a:rPr lang="en-US" dirty="0" smtClean="0"/>
              <a:t>We’re entering </a:t>
            </a:r>
            <a:r>
              <a:rPr lang="en-US" dirty="0" err="1" smtClean="0"/>
              <a:t>nnual</a:t>
            </a:r>
            <a:r>
              <a:rPr lang="en-US" dirty="0" smtClean="0"/>
              <a:t> </a:t>
            </a:r>
            <a:r>
              <a:rPr lang="en-US" dirty="0"/>
              <a:t>cycle of </a:t>
            </a:r>
            <a:r>
              <a:rPr lang="en-US" dirty="0" smtClean="0"/>
              <a:t>adjustment - </a:t>
            </a:r>
            <a:r>
              <a:rPr lang="en-US" dirty="0"/>
              <a:t>blood thins out. </a:t>
            </a:r>
          </a:p>
          <a:p>
            <a:r>
              <a:rPr lang="en-US" dirty="0"/>
              <a:t>Heat CRAMPS, Exhaustion, STROKE – pay attention to this progression</a:t>
            </a:r>
          </a:p>
          <a:p>
            <a:r>
              <a:rPr lang="en-US" dirty="0"/>
              <a:t>Be aware of fluid intake- WATER, juice, etc. Avoid the Red </a:t>
            </a:r>
            <a:r>
              <a:rPr lang="en-US" dirty="0" smtClean="0"/>
              <a:t>Bull!</a:t>
            </a:r>
            <a:endParaRPr lang="en-US" dirty="0"/>
          </a:p>
          <a:p>
            <a:r>
              <a:rPr lang="en-US" dirty="0"/>
              <a:t>Proper rest </a:t>
            </a:r>
            <a:r>
              <a:rPr lang="en-US" dirty="0" smtClean="0"/>
              <a:t>cycle more important than ever; </a:t>
            </a:r>
            <a:r>
              <a:rPr lang="en-US" dirty="0"/>
              <a:t>avoid sleep </a:t>
            </a:r>
            <a:r>
              <a:rPr lang="en-US" dirty="0" smtClean="0"/>
              <a:t>deficit.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8023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Maintain Worker Free Space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067" y="2167540"/>
            <a:ext cx="11904133" cy="4588860"/>
          </a:xfrm>
        </p:spPr>
        <p:txBody>
          <a:bodyPr>
            <a:normAutofit/>
          </a:bodyPr>
          <a:lstStyle/>
          <a:p>
            <a:r>
              <a:rPr lang="en-US" dirty="0" smtClean="0"/>
              <a:t>A recent incident where a worker was </a:t>
            </a:r>
            <a:r>
              <a:rPr lang="en-US" dirty="0"/>
              <a:t>struck by shovel of </a:t>
            </a:r>
            <a:r>
              <a:rPr lang="en-US" dirty="0" smtClean="0"/>
              <a:t>hot asphalt: Remember to </a:t>
            </a:r>
            <a:r>
              <a:rPr lang="en-US" dirty="0"/>
              <a:t>leave a clear space around people working</a:t>
            </a:r>
          </a:p>
          <a:p>
            <a:r>
              <a:rPr lang="en-US" dirty="0"/>
              <a:t>This is magnified when they are using power tools such as chain saws, chop saws, grinders, etc. Even a hammer can cause </a:t>
            </a:r>
            <a:r>
              <a:rPr lang="en-US" dirty="0" smtClean="0"/>
              <a:t>shrapnel – and mind that back swing! </a:t>
            </a:r>
            <a:endParaRPr lang="en-US" dirty="0"/>
          </a:p>
          <a:p>
            <a:r>
              <a:rPr lang="en-US" dirty="0" smtClean="0"/>
              <a:t>Same goes when around any vehicles, on the jobsite or elsewhere. People right next to vehicles are hard to see and non-commercial vehicles don’t have backup alerts.</a:t>
            </a:r>
          </a:p>
          <a:p>
            <a:r>
              <a:rPr lang="en-US" dirty="0" smtClean="0"/>
              <a:t>Don’t walk in between vehicles when one is in the process of getting ready to move. Driver may put the vehicle in reverse when you’re expecting forward, and vice versa.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7355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Chain Saw / Chop Saw Safety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Actually, this applies to ANY kind of power tool.</a:t>
            </a:r>
          </a:p>
          <a:p>
            <a:r>
              <a:rPr lang="en-US" dirty="0"/>
              <a:t>Swinging a sledge hammer can generate a pretty good amount of percussive force, but the damage is likely to be in the ‘blunt force trauma’ category.</a:t>
            </a:r>
          </a:p>
          <a:p>
            <a:r>
              <a:rPr lang="en-US" dirty="0"/>
              <a:t>Anything with a rotating blade can result in what's called </a:t>
            </a:r>
            <a:r>
              <a:rPr lang="en-US" dirty="0" smtClean="0"/>
              <a:t>an ‘avulsion </a:t>
            </a:r>
            <a:r>
              <a:rPr lang="en-US" dirty="0"/>
              <a:t>laceration</a:t>
            </a:r>
            <a:r>
              <a:rPr lang="en-US" dirty="0" smtClean="0"/>
              <a:t>.’ </a:t>
            </a:r>
            <a:r>
              <a:rPr lang="en-US" dirty="0"/>
              <a:t>That can be ugly.</a:t>
            </a:r>
          </a:p>
          <a:p>
            <a:r>
              <a:rPr lang="en-US" dirty="0"/>
              <a:t>In other words, there are safety practices for just about everything  …. In order to extend our time on earth to </a:t>
            </a:r>
            <a:r>
              <a:rPr lang="en-US" dirty="0" smtClean="0"/>
              <a:t>its </a:t>
            </a:r>
            <a:r>
              <a:rPr lang="en-US" dirty="0"/>
              <a:t>fullest measure…</a:t>
            </a:r>
            <a:r>
              <a:rPr lang="en-US" dirty="0" smtClean="0"/>
              <a:t>. Adhere to </a:t>
            </a:r>
            <a:r>
              <a:rPr lang="en-US" dirty="0"/>
              <a:t>the safety </a:t>
            </a:r>
            <a:r>
              <a:rPr lang="en-US" dirty="0" smtClean="0"/>
              <a:t>practices.</a:t>
            </a:r>
            <a:endParaRPr lang="en-US" dirty="0"/>
          </a:p>
          <a:p>
            <a:r>
              <a:rPr lang="en-US" dirty="0"/>
              <a:t>Applies to YOU and Contractors – </a:t>
            </a:r>
            <a:r>
              <a:rPr lang="en-US" dirty="0" smtClean="0"/>
              <a:t>always practice defensive measures.</a:t>
            </a:r>
            <a:endParaRPr lang="en-US" dirty="0"/>
          </a:p>
          <a:p>
            <a:r>
              <a:rPr lang="en-US" dirty="0"/>
              <a:t>Cost of accidents is astronomical. Do all we can to avoid</a:t>
            </a:r>
            <a:r>
              <a:rPr lang="en-US" dirty="0" smtClean="0"/>
              <a:t>. </a:t>
            </a:r>
          </a:p>
          <a:p>
            <a:r>
              <a:rPr lang="en-US" dirty="0" smtClean="0"/>
              <a:t>See </a:t>
            </a:r>
            <a:r>
              <a:rPr lang="en-US" dirty="0" smtClean="0">
                <a:hlinkClick r:id="rId2"/>
              </a:rPr>
              <a:t>the handout </a:t>
            </a:r>
            <a:r>
              <a:rPr lang="en-US" dirty="0" smtClean="0"/>
              <a:t>in WSA Safety Category on Chain Saw and Chop Saw Safety.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635971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613</TotalTime>
  <Words>487</Words>
  <Application>Microsoft Macintosh PowerPoint</Application>
  <PresentationFormat>Custom</PresentationFormat>
  <Paragraphs>35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Berlin</vt:lpstr>
      <vt:lpstr>May Safety Information </vt:lpstr>
      <vt:lpstr>Season Changing – Spring Fever</vt:lpstr>
      <vt:lpstr>NEVER Stop in a travel lane</vt:lpstr>
      <vt:lpstr>Critical Hydration Season is Beginning</vt:lpstr>
      <vt:lpstr>Maintain Worker Free Space</vt:lpstr>
      <vt:lpstr>Chain Saw / Chop Saw Safety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March Safety Meeting</dc:title>
  <dc:creator>John Meola</dc:creator>
  <cp:lastModifiedBy>Ranger Kidwell-Ross</cp:lastModifiedBy>
  <cp:revision>27</cp:revision>
  <cp:lastPrinted>2016-05-10T19:49:04Z</cp:lastPrinted>
  <dcterms:created xsi:type="dcterms:W3CDTF">2016-02-26T15:16:12Z</dcterms:created>
  <dcterms:modified xsi:type="dcterms:W3CDTF">2016-05-10T22:06:42Z</dcterms:modified>
</cp:coreProperties>
</file>