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66" r:id="rId4"/>
    <p:sldId id="264" r:id="rId5"/>
    <p:sldId id="259"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7" autoAdjust="0"/>
    <p:restoredTop sz="94660"/>
  </p:normalViewPr>
  <p:slideViewPr>
    <p:cSldViewPr snapToGrid="0">
      <p:cViewPr>
        <p:scale>
          <a:sx n="105" d="100"/>
          <a:sy n="105" d="100"/>
        </p:scale>
        <p:origin x="-50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770888" y="1295401"/>
            <a:ext cx="8650224"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763895" y="1524000"/>
            <a:ext cx="8664211"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763895" y="3299013"/>
            <a:ext cx="8664212"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3/13/20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1198" y="611872"/>
            <a:ext cx="5439393"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711198" y="1787856"/>
            <a:ext cx="5439393"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3/13/20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
        <p:nvSpPr>
          <p:cNvPr id="8" name="Picture Placeholder 2"/>
          <p:cNvSpPr>
            <a:spLocks noGrp="1"/>
          </p:cNvSpPr>
          <p:nvPr>
            <p:ph type="pic" idx="1"/>
          </p:nvPr>
        </p:nvSpPr>
        <p:spPr>
          <a:xfrm>
            <a:off x="6787489" y="359393"/>
            <a:ext cx="48768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3/13/20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26389" y="368301"/>
            <a:ext cx="2032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32365" y="368301"/>
            <a:ext cx="8919635"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3/13/20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3/13/20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484718" y="3352802"/>
            <a:ext cx="11222567"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484718" y="4771030"/>
            <a:ext cx="11222567"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5FB63B39-E3F8-49E0-BED4-63FE4BCC1138}" type="datetimeFigureOut">
              <a:rPr lang="en-US" smtClean="0"/>
              <a:t>3/13/20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
        <p:nvSpPr>
          <p:cNvPr id="9" name="Picture Placeholder 2"/>
          <p:cNvSpPr>
            <a:spLocks noGrp="1"/>
          </p:cNvSpPr>
          <p:nvPr>
            <p:ph type="pic" idx="13"/>
          </p:nvPr>
        </p:nvSpPr>
        <p:spPr>
          <a:xfrm>
            <a:off x="494640" y="363538"/>
            <a:ext cx="1120272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2367" y="2403145"/>
            <a:ext cx="10742084"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732367" y="3736006"/>
            <a:ext cx="10742084"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B63B39-E3F8-49E0-BED4-63FE4BCC1138}" type="datetimeFigureOut">
              <a:rPr lang="en-US" smtClean="0"/>
              <a:t>3/13/20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32367" y="107576"/>
            <a:ext cx="10723035"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732367" y="1600201"/>
            <a:ext cx="512064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6334761" y="1600201"/>
            <a:ext cx="512064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5FB63B39-E3F8-49E0-BED4-63FE4BCC1138}" type="datetimeFigureOut">
              <a:rPr lang="en-US" smtClean="0"/>
              <a:t>3/13/20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2365" y="107576"/>
            <a:ext cx="10723035"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32365"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32365"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6334760" y="1453225"/>
            <a:ext cx="512064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34760" y="2347416"/>
            <a:ext cx="512064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5FB63B39-E3F8-49E0-BED4-63FE4BCC1138}" type="datetimeFigureOut">
              <a:rPr lang="en-US" smtClean="0"/>
              <a:t>3/13/20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FB63B39-E3F8-49E0-BED4-63FE4BCC1138}" type="datetimeFigureOut">
              <a:rPr lang="en-US" smtClean="0"/>
              <a:t>3/13/20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B63B39-E3F8-49E0-BED4-63FE4BCC1138}" type="datetimeFigureOut">
              <a:rPr lang="en-US" smtClean="0"/>
              <a:t>3/13/20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1199" y="611872"/>
            <a:ext cx="512064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6323765" y="368300"/>
            <a:ext cx="512064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711199" y="1787856"/>
            <a:ext cx="512064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FB63B39-E3F8-49E0-BED4-63FE4BCC1138}" type="datetimeFigureOut">
              <a:rPr lang="en-US" smtClean="0"/>
              <a:t>3/13/20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3902F3-BA9E-4475-AD27-4AEB57E5D79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2367" y="107576"/>
            <a:ext cx="10723035"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32367" y="1600201"/>
            <a:ext cx="10723035"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506447" y="6275669"/>
            <a:ext cx="2844800" cy="365125"/>
          </a:xfrm>
          <a:prstGeom prst="rect">
            <a:avLst/>
          </a:prstGeom>
        </p:spPr>
        <p:txBody>
          <a:bodyPr vert="horz" lIns="91440" tIns="45720" rIns="91440" bIns="45720" rtlCol="0" anchor="ctr"/>
          <a:lstStyle>
            <a:lvl1pPr algn="r">
              <a:defRPr sz="1200">
                <a:solidFill>
                  <a:schemeClr val="bg1"/>
                </a:solidFill>
              </a:defRPr>
            </a:lvl1pPr>
          </a:lstStyle>
          <a:p>
            <a:fld id="{5FB63B39-E3F8-49E0-BED4-63FE4BCC1138}" type="datetimeFigureOut">
              <a:rPr lang="en-US" smtClean="0"/>
              <a:t>3/13/20</a:t>
            </a:fld>
            <a:endParaRPr lang="en-US"/>
          </a:p>
        </p:txBody>
      </p:sp>
      <p:sp>
        <p:nvSpPr>
          <p:cNvPr id="5" name="Footer Placeholder 4"/>
          <p:cNvSpPr>
            <a:spLocks noGrp="1"/>
          </p:cNvSpPr>
          <p:nvPr>
            <p:ph type="ftr" sz="quarter" idx="3"/>
          </p:nvPr>
        </p:nvSpPr>
        <p:spPr>
          <a:xfrm>
            <a:off x="352611" y="6275669"/>
            <a:ext cx="6454588"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10530541" y="6275669"/>
            <a:ext cx="1320800" cy="365125"/>
          </a:xfrm>
          <a:prstGeom prst="rect">
            <a:avLst/>
          </a:prstGeom>
        </p:spPr>
        <p:txBody>
          <a:bodyPr vert="horz" lIns="91440" tIns="45720" rIns="91440" bIns="45720" rtlCol="0" anchor="ctr"/>
          <a:lstStyle>
            <a:lvl1pPr algn="r">
              <a:defRPr sz="3600">
                <a:solidFill>
                  <a:schemeClr val="bg1"/>
                </a:solidFill>
              </a:defRPr>
            </a:lvl1pPr>
          </a:lstStyle>
          <a:p>
            <a:fld id="{313902F3-BA9E-4475-AD27-4AEB57E5D79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59061" y="3727347"/>
            <a:ext cx="10121701" cy="2767796"/>
          </a:xfrm>
        </p:spPr>
        <p:txBody>
          <a:bodyPr>
            <a:noAutofit/>
          </a:bodyPr>
          <a:lstStyle/>
          <a:p>
            <a:r>
              <a:rPr lang="en-US" sz="2800" dirty="0">
                <a:solidFill>
                  <a:schemeClr val="bg2">
                    <a:lumMod val="50000"/>
                  </a:schemeClr>
                </a:solidFill>
              </a:rPr>
              <a:t>Cold and Flu season – Including Covid-</a:t>
            </a:r>
            <a:r>
              <a:rPr lang="en-US" sz="2800" dirty="0" smtClean="0">
                <a:solidFill>
                  <a:schemeClr val="bg2">
                    <a:lumMod val="50000"/>
                  </a:schemeClr>
                </a:solidFill>
              </a:rPr>
              <a:t>19</a:t>
            </a:r>
          </a:p>
          <a:p>
            <a:r>
              <a:rPr lang="en-US" sz="2800" dirty="0" smtClean="0">
                <a:solidFill>
                  <a:schemeClr val="bg2">
                    <a:lumMod val="50000"/>
                  </a:schemeClr>
                </a:solidFill>
              </a:rPr>
              <a:t>Footwear </a:t>
            </a:r>
            <a:r>
              <a:rPr lang="en-US" sz="2800" dirty="0">
                <a:solidFill>
                  <a:schemeClr val="bg2">
                    <a:lumMod val="50000"/>
                  </a:schemeClr>
                </a:solidFill>
              </a:rPr>
              <a:t>and Back Health-related </a:t>
            </a:r>
            <a:r>
              <a:rPr lang="en-US" sz="2800" dirty="0" smtClean="0">
                <a:solidFill>
                  <a:schemeClr val="bg2">
                    <a:lumMod val="50000"/>
                  </a:schemeClr>
                </a:solidFill>
              </a:rPr>
              <a:t>Factors</a:t>
            </a:r>
          </a:p>
          <a:p>
            <a:r>
              <a:rPr lang="en-US" sz="2800" dirty="0">
                <a:solidFill>
                  <a:schemeClr val="bg2">
                    <a:lumMod val="50000"/>
                  </a:schemeClr>
                </a:solidFill>
              </a:rPr>
              <a:t> Springtime Defensive Driving </a:t>
            </a:r>
            <a:r>
              <a:rPr lang="en-US" sz="2800" dirty="0" smtClean="0">
                <a:solidFill>
                  <a:schemeClr val="bg2">
                    <a:lumMod val="50000"/>
                  </a:schemeClr>
                </a:solidFill>
              </a:rPr>
              <a:t>Tips</a:t>
            </a:r>
          </a:p>
          <a:p>
            <a:r>
              <a:rPr lang="en-US" sz="2800" dirty="0">
                <a:solidFill>
                  <a:schemeClr val="bg2">
                    <a:lumMod val="50000"/>
                  </a:schemeClr>
                </a:solidFill>
              </a:rPr>
              <a:t>Ergonomics </a:t>
            </a:r>
            <a:r>
              <a:rPr lang="en-US" sz="2800" dirty="0" smtClean="0">
                <a:solidFill>
                  <a:schemeClr val="bg2">
                    <a:lumMod val="50000"/>
                  </a:schemeClr>
                </a:solidFill>
              </a:rPr>
              <a:t>101</a:t>
            </a:r>
          </a:p>
          <a:p>
            <a:r>
              <a:rPr lang="en-US" sz="2800" dirty="0">
                <a:solidFill>
                  <a:schemeClr val="bg2">
                    <a:lumMod val="50000"/>
                  </a:schemeClr>
                </a:solidFill>
              </a:rPr>
              <a:t>Spring Fever and March </a:t>
            </a:r>
            <a:r>
              <a:rPr lang="en-US" sz="2800" dirty="0" smtClean="0">
                <a:solidFill>
                  <a:schemeClr val="bg2">
                    <a:lumMod val="50000"/>
                  </a:schemeClr>
                </a:solidFill>
              </a:rPr>
              <a:t>Madness</a:t>
            </a:r>
            <a:r>
              <a:rPr lang="mr-IN" sz="2800" dirty="0" smtClean="0">
                <a:solidFill>
                  <a:schemeClr val="bg2">
                    <a:lumMod val="50000"/>
                  </a:schemeClr>
                </a:solidFill>
              </a:rPr>
              <a:t>…</a:t>
            </a:r>
            <a:r>
              <a:rPr lang="en-US" sz="2800" dirty="0">
                <a:solidFill>
                  <a:schemeClr val="bg2">
                    <a:lumMod val="50000"/>
                  </a:schemeClr>
                </a:solidFill>
              </a:rPr>
              <a:t/>
            </a:r>
            <a:br>
              <a:rPr lang="en-US" sz="2800" dirty="0">
                <a:solidFill>
                  <a:schemeClr val="bg2">
                    <a:lumMod val="50000"/>
                  </a:schemeClr>
                </a:solidFill>
              </a:rPr>
            </a:br>
            <a:r>
              <a:rPr lang="en-US" sz="2400" dirty="0">
                <a:solidFill>
                  <a:schemeClr val="bg2">
                    <a:lumMod val="50000"/>
                  </a:schemeClr>
                </a:solidFill>
              </a:rPr>
              <a:t> </a:t>
            </a:r>
            <a:r>
              <a:rPr lang="mr-IN" sz="2400" i="1" dirty="0" smtClean="0">
                <a:solidFill>
                  <a:srgbClr val="FF0000"/>
                </a:solidFill>
              </a:rPr>
              <a:t>…</a:t>
            </a:r>
            <a:r>
              <a:rPr lang="en-US" sz="2400" i="1" dirty="0" smtClean="0">
                <a:solidFill>
                  <a:srgbClr val="FF0000"/>
                </a:solidFill>
              </a:rPr>
              <a:t>Will </a:t>
            </a:r>
            <a:r>
              <a:rPr lang="en-US" sz="2400" i="1" dirty="0">
                <a:solidFill>
                  <a:srgbClr val="FF0000"/>
                </a:solidFill>
              </a:rPr>
              <a:t>be occurring even without the sporting </a:t>
            </a:r>
            <a:r>
              <a:rPr lang="en-US" sz="2400" i="1" dirty="0" smtClean="0">
                <a:solidFill>
                  <a:srgbClr val="FF0000"/>
                </a:solidFill>
              </a:rPr>
              <a:t>events!</a:t>
            </a:r>
            <a:endParaRPr lang="en-US" sz="2400" i="1" dirty="0">
              <a:solidFill>
                <a:srgbClr val="FF0000"/>
              </a:solidFill>
            </a:endParaRPr>
          </a:p>
        </p:txBody>
      </p:sp>
      <p:pic>
        <p:nvPicPr>
          <p:cNvPr id="5" name="Picture 4" descr="MeolaSafetyMeetingLogo4WSA_500w.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1276" y="414358"/>
            <a:ext cx="5400072" cy="1971455"/>
          </a:xfrm>
          <a:prstGeom prst="rect">
            <a:avLst/>
          </a:prstGeom>
        </p:spPr>
      </p:pic>
      <p:sp>
        <p:nvSpPr>
          <p:cNvPr id="6" name="TextBox 5"/>
          <p:cNvSpPr txBox="1"/>
          <p:nvPr/>
        </p:nvSpPr>
        <p:spPr>
          <a:xfrm>
            <a:off x="388367" y="2435911"/>
            <a:ext cx="11307730" cy="1600438"/>
          </a:xfrm>
          <a:prstGeom prst="rect">
            <a:avLst/>
          </a:prstGeom>
          <a:noFill/>
        </p:spPr>
        <p:txBody>
          <a:bodyPr wrap="square" rtlCol="0">
            <a:spAutoFit/>
          </a:bodyPr>
          <a:lstStyle/>
          <a:p>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       </a:t>
            </a: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March </a:t>
            </a:r>
            <a:r>
              <a:rPr lang="en-US"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Safety Info</a:t>
            </a:r>
          </a:p>
          <a:p>
            <a:r>
              <a:rPr lang="en-US" sz="4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rPr>
              <a:t>     </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Black"/>
              <a:cs typeface="Arial Black"/>
            </a:endParaRPr>
          </a:p>
        </p:txBody>
      </p:sp>
    </p:spTree>
    <p:extLst>
      <p:ext uri="{BB962C8B-B14F-4D97-AF65-F5344CB8AC3E}">
        <p14:creationId xmlns:p14="http://schemas.microsoft.com/office/powerpoint/2010/main" val="393456995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380" y="374952"/>
            <a:ext cx="10293048" cy="596313"/>
          </a:xfrm>
        </p:spPr>
        <p:txBody>
          <a:bodyPr>
            <a:noAutofit/>
          </a:bodyPr>
          <a:lstStyle/>
          <a:p>
            <a:pPr algn="l"/>
            <a:r>
              <a:rPr lang="en-US" sz="3600" b="1" i="1" dirty="0" smtClean="0">
                <a:solidFill>
                  <a:schemeClr val="accent3"/>
                </a:solidFill>
              </a:rPr>
              <a:t>Cold and Flu season – Including Covid-19</a:t>
            </a:r>
            <a:endParaRPr lang="en-US" sz="2400" b="1" dirty="0">
              <a:solidFill>
                <a:schemeClr val="accent6"/>
              </a:solidFill>
            </a:endParaRPr>
          </a:p>
        </p:txBody>
      </p:sp>
      <p:sp>
        <p:nvSpPr>
          <p:cNvPr id="4" name="Content Placeholder 3"/>
          <p:cNvSpPr>
            <a:spLocks noGrp="1"/>
          </p:cNvSpPr>
          <p:nvPr>
            <p:ph idx="1"/>
          </p:nvPr>
        </p:nvSpPr>
        <p:spPr>
          <a:xfrm>
            <a:off x="326571" y="1185333"/>
            <a:ext cx="10813143" cy="5503333"/>
          </a:xfrm>
        </p:spPr>
        <p:txBody>
          <a:bodyPr>
            <a:normAutofit fontScale="55000" lnSpcReduction="20000"/>
          </a:bodyPr>
          <a:lstStyle/>
          <a:p>
            <a:r>
              <a:rPr lang="en-US" sz="3600" dirty="0" smtClean="0"/>
              <a:t>Awareness </a:t>
            </a:r>
            <a:r>
              <a:rPr lang="en-US" sz="3600" dirty="0"/>
              <a:t>for contact surfaces – hands primarily- Wear a GLOVE </a:t>
            </a:r>
            <a:r>
              <a:rPr lang="en-US" sz="3600" dirty="0" err="1"/>
              <a:t>whentouching</a:t>
            </a:r>
            <a:r>
              <a:rPr lang="en-US" sz="3600" dirty="0"/>
              <a:t> </a:t>
            </a:r>
            <a:r>
              <a:rPr lang="en-US" sz="3600" dirty="0"/>
              <a:t>shared contact </a:t>
            </a:r>
            <a:r>
              <a:rPr lang="en-US" sz="3600" dirty="0" smtClean="0"/>
              <a:t>surfaces Like fuel pump handles, door handles, shopping cart handles, ATM keypads, etc. Use a glove or tissue to avoid skin contact. </a:t>
            </a:r>
            <a:endParaRPr lang="en-US" sz="3600" dirty="0"/>
          </a:p>
          <a:p>
            <a:r>
              <a:rPr lang="en-US" sz="3600" dirty="0"/>
              <a:t>Gas pumps, door knobs and handles, public spaces, hand railings on stairs, etc. Avoid direct skin contact </a:t>
            </a:r>
            <a:r>
              <a:rPr lang="en-US" sz="3600" dirty="0" smtClean="0"/>
              <a:t>whenever </a:t>
            </a:r>
            <a:r>
              <a:rPr lang="en-US" sz="3600" dirty="0"/>
              <a:t>possible. </a:t>
            </a:r>
          </a:p>
          <a:p>
            <a:r>
              <a:rPr lang="en-US" sz="3600" dirty="0"/>
              <a:t>Keep sanitizer handy, use often, </a:t>
            </a:r>
            <a:r>
              <a:rPr lang="en-US" sz="3600" i="1" u="sng" dirty="0">
                <a:solidFill>
                  <a:schemeClr val="accent3"/>
                </a:solidFill>
              </a:rPr>
              <a:t>WASH HANDS with soap &amp; water </a:t>
            </a:r>
            <a:r>
              <a:rPr lang="en-US" sz="3600" i="1" u="sng" dirty="0" smtClean="0">
                <a:solidFill>
                  <a:schemeClr val="accent3"/>
                </a:solidFill>
              </a:rPr>
              <a:t>often (follow 20-second rule recommendation of CDC)</a:t>
            </a:r>
            <a:endParaRPr lang="en-US" sz="3600" i="1" u="sng" dirty="0">
              <a:solidFill>
                <a:schemeClr val="accent3"/>
              </a:solidFill>
            </a:endParaRPr>
          </a:p>
          <a:p>
            <a:r>
              <a:rPr lang="en-US" sz="3600" dirty="0" smtClean="0"/>
              <a:t> Avoid touching your face and NO handshaking.  Keep your distance from people.</a:t>
            </a:r>
            <a:endParaRPr lang="en-US" sz="3600" dirty="0"/>
          </a:p>
          <a:p>
            <a:r>
              <a:rPr lang="en-US" sz="3600" dirty="0" smtClean="0"/>
              <a:t> Footwear can track a lot of different contaminants. Be aware of this, i.e., when using rest areas or public restrooms. Sometimes there is a puddle… Good hygiene is not routinely practiced by all.</a:t>
            </a:r>
            <a:endParaRPr lang="en-US" sz="3600" dirty="0"/>
          </a:p>
          <a:p>
            <a:r>
              <a:rPr lang="en-US" sz="3600" dirty="0" smtClean="0"/>
              <a:t> Cover your mouth/nose if you cough or sneeze. Protect your eyes.                       They are mucous membrane magnets for airborne droplets as well                      as if you touch them with your hands, shared towels, etc. </a:t>
            </a:r>
          </a:p>
          <a:p>
            <a:r>
              <a:rPr lang="en-US" sz="3600" dirty="0" smtClean="0"/>
              <a:t>Stay well hydrated to enable bodies defensive systems to properly function.</a:t>
            </a:r>
            <a:endParaRPr lang="en-US" sz="3600" dirty="0"/>
          </a:p>
          <a:p>
            <a:endParaRPr lang="en-US" sz="3200" dirty="0"/>
          </a:p>
        </p:txBody>
      </p:sp>
      <p:pic>
        <p:nvPicPr>
          <p:cNvPr id="3" name="Picture 2"/>
          <p:cNvPicPr>
            <a:picLocks noChangeAspect="1"/>
          </p:cNvPicPr>
          <p:nvPr/>
        </p:nvPicPr>
        <p:blipFill>
          <a:blip r:embed="rId2"/>
          <a:stretch>
            <a:fillRect/>
          </a:stretch>
        </p:blipFill>
        <p:spPr>
          <a:xfrm>
            <a:off x="9283095" y="4729238"/>
            <a:ext cx="2498963" cy="1399419"/>
          </a:xfrm>
          <a:prstGeom prst="rect">
            <a:avLst/>
          </a:prstGeom>
        </p:spPr>
      </p:pic>
    </p:spTree>
    <p:extLst>
      <p:ext uri="{BB962C8B-B14F-4D97-AF65-F5344CB8AC3E}">
        <p14:creationId xmlns:p14="http://schemas.microsoft.com/office/powerpoint/2010/main" val="101290552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3524" y="205618"/>
            <a:ext cx="8636000" cy="692269"/>
          </a:xfrm>
        </p:spPr>
        <p:txBody>
          <a:bodyPr>
            <a:normAutofit fontScale="90000"/>
          </a:bodyPr>
          <a:lstStyle/>
          <a:p>
            <a:r>
              <a:rPr lang="en-US" sz="4000" b="1" i="1" dirty="0" smtClean="0"/>
              <a:t> </a:t>
            </a:r>
            <a:r>
              <a:rPr lang="en-US" sz="3600" b="1" i="1" dirty="0" smtClean="0"/>
              <a:t>Footwear and Back Health-related Factors</a:t>
            </a:r>
            <a:endParaRPr lang="en-US" sz="3600" dirty="0"/>
          </a:p>
        </p:txBody>
      </p:sp>
      <p:sp>
        <p:nvSpPr>
          <p:cNvPr id="3" name="Content Placeholder 2"/>
          <p:cNvSpPr>
            <a:spLocks noGrp="1"/>
          </p:cNvSpPr>
          <p:nvPr>
            <p:ph idx="1"/>
          </p:nvPr>
        </p:nvSpPr>
        <p:spPr>
          <a:xfrm>
            <a:off x="694918" y="1124857"/>
            <a:ext cx="9784080" cy="2902857"/>
          </a:xfrm>
        </p:spPr>
        <p:txBody>
          <a:bodyPr>
            <a:noAutofit/>
          </a:bodyPr>
          <a:lstStyle/>
          <a:p>
            <a:pPr>
              <a:buFont typeface="Arial"/>
              <a:buChar char="•"/>
            </a:pPr>
            <a:r>
              <a:rPr lang="en-US" sz="1400" dirty="0" smtClean="0"/>
              <a:t>A good pair of work boots will move to more than just protect your feet. Where a pair of boots designed for your work environment. Defeat support legs, hips, dorsal – spinal column and deserve proper attention.</a:t>
            </a:r>
          </a:p>
          <a:p>
            <a:pPr>
              <a:buFont typeface="Arial"/>
              <a:buChar char="•"/>
            </a:pPr>
            <a:r>
              <a:rPr lang="en-US" sz="1400" dirty="0" smtClean="0"/>
              <a:t>Foot care involves more than footwear but it’s a good start. Condition of boots is important since worn soles and tread means the boot does a lot of the work when it’s in proper condition.</a:t>
            </a:r>
          </a:p>
          <a:p>
            <a:pPr>
              <a:buFont typeface="Arial"/>
              <a:buChar char="•"/>
            </a:pPr>
            <a:r>
              <a:rPr lang="en-US" sz="1400" dirty="0" smtClean="0"/>
              <a:t>A</a:t>
            </a:r>
            <a:r>
              <a:rPr lang="en-US" sz="1400" dirty="0" smtClean="0"/>
              <a:t>void loose cuffs. Tuck them in or otherwise strapped them securely. Loose cuffs are also a vector for ticks and other insects.</a:t>
            </a:r>
          </a:p>
          <a:p>
            <a:pPr>
              <a:buFont typeface="Arial"/>
              <a:buChar char="•"/>
            </a:pPr>
            <a:r>
              <a:rPr lang="en-US" sz="1400" dirty="0"/>
              <a:t> </a:t>
            </a:r>
            <a:r>
              <a:rPr lang="en-US" sz="1400" dirty="0" smtClean="0"/>
              <a:t>Prolonged standing or walking on pavement or other hard surfaces can affect your feet negatively. Cushion souls or inserts are important to relieve the impact of “heel strike” on pavement.</a:t>
            </a:r>
          </a:p>
          <a:p>
            <a:pPr>
              <a:buFont typeface="Arial"/>
              <a:buChar char="•"/>
            </a:pPr>
            <a:r>
              <a:rPr lang="en-US" sz="1400" dirty="0" smtClean="0"/>
              <a:t>Avoid wearing wet or damp boots. If your job description calls for getting wet feet, keep a spare pair handy for change out. Dry your feet completely after showering, Since this helps foot and toe health. Change socks if needed to keep your feet dry. Allow your boots to dry thoroughly overnight; stuff with newspaper to work out moisture. Remove the insoles and wash or replaced periodically.</a:t>
            </a:r>
          </a:p>
          <a:p>
            <a:pPr>
              <a:buFont typeface="Arial"/>
              <a:buChar char="•"/>
            </a:pPr>
            <a:r>
              <a:rPr lang="en-US" sz="1400" dirty="0" smtClean="0"/>
              <a:t>Slip and fall prevention starts with a stable platform for the foot. Risk factors include: upper body weight transfer on uneven, irregular surfaces, runs, toeholds, changes in elevation, distractions, carrying objects, walking while yakking on the phone, etc.</a:t>
            </a:r>
            <a:endParaRPr lang="en-US" sz="1400" dirty="0"/>
          </a:p>
        </p:txBody>
      </p:sp>
      <p:pic>
        <p:nvPicPr>
          <p:cNvPr id="4" name="Picture 3"/>
          <p:cNvPicPr>
            <a:picLocks noChangeAspect="1"/>
          </p:cNvPicPr>
          <p:nvPr/>
        </p:nvPicPr>
        <p:blipFill>
          <a:blip r:embed="rId2"/>
          <a:stretch>
            <a:fillRect/>
          </a:stretch>
        </p:blipFill>
        <p:spPr>
          <a:xfrm>
            <a:off x="10312402" y="120952"/>
            <a:ext cx="1746551" cy="1652986"/>
          </a:xfrm>
          <a:prstGeom prst="rect">
            <a:avLst/>
          </a:prstGeom>
        </p:spPr>
      </p:pic>
    </p:spTree>
    <p:extLst>
      <p:ext uri="{BB962C8B-B14F-4D97-AF65-F5344CB8AC3E}">
        <p14:creationId xmlns:p14="http://schemas.microsoft.com/office/powerpoint/2010/main" val="42669688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334" y="-417348"/>
            <a:ext cx="8490857" cy="1508760"/>
          </a:xfrm>
          <a:ln>
            <a:solidFill>
              <a:srgbClr val="4F81BD"/>
            </a:solidFill>
          </a:ln>
        </p:spPr>
        <p:txBody>
          <a:bodyPr>
            <a:noAutofit/>
          </a:bodyPr>
          <a:lstStyle/>
          <a:p>
            <a:r>
              <a:rPr lang="en-US" sz="4000" dirty="0" smtClean="0"/>
              <a:t> Springtime Defensive Driving Tips</a:t>
            </a:r>
            <a:endParaRPr lang="en-US" sz="1200" b="1" dirty="0"/>
          </a:p>
        </p:txBody>
      </p:sp>
      <p:sp>
        <p:nvSpPr>
          <p:cNvPr id="6" name="Content Placeholder 2"/>
          <p:cNvSpPr>
            <a:spLocks noGrp="1"/>
          </p:cNvSpPr>
          <p:nvPr/>
        </p:nvSpPr>
        <p:spPr>
          <a:xfrm>
            <a:off x="1365956" y="2023534"/>
            <a:ext cx="9556044" cy="5181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a:lstStyle>
          <a:p>
            <a:endParaRPr lang="en-US" kern="1200" dirty="0">
              <a:solidFill>
                <a:schemeClr val="accent1">
                  <a:lumMod val="50000"/>
                </a:schemeClr>
              </a:solidFill>
            </a:endParaRPr>
          </a:p>
        </p:txBody>
      </p:sp>
      <p:sp>
        <p:nvSpPr>
          <p:cNvPr id="38" name="Rectangle 37"/>
          <p:cNvSpPr>
            <a:spLocks noChangeArrowheads="1"/>
          </p:cNvSpPr>
          <p:nvPr/>
        </p:nvSpPr>
        <p:spPr bwMode="auto">
          <a:xfrm>
            <a:off x="8451956" y="719082"/>
            <a:ext cx="1200" cy="117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2000" kern="1200"/>
          </a:p>
        </p:txBody>
      </p:sp>
      <p:sp>
        <p:nvSpPr>
          <p:cNvPr id="39" name="Freeform 38"/>
          <p:cNvSpPr>
            <a:spLocks/>
          </p:cNvSpPr>
          <p:nvPr/>
        </p:nvSpPr>
        <p:spPr bwMode="auto">
          <a:xfrm>
            <a:off x="7831524" y="578440"/>
            <a:ext cx="286" cy="233"/>
          </a:xfrm>
          <a:custGeom>
            <a:avLst/>
            <a:gdLst>
              <a:gd name="T0" fmla="*/ 277 w 573"/>
              <a:gd name="T1" fmla="*/ 228 h 466"/>
              <a:gd name="T2" fmla="*/ 284 w 573"/>
              <a:gd name="T3" fmla="*/ 191 h 466"/>
              <a:gd name="T4" fmla="*/ 286 w 573"/>
              <a:gd name="T5" fmla="*/ 117 h 466"/>
              <a:gd name="T6" fmla="*/ 284 w 573"/>
              <a:gd name="T7" fmla="*/ 43 h 466"/>
              <a:gd name="T8" fmla="*/ 277 w 573"/>
              <a:gd name="T9" fmla="*/ 6 h 466"/>
              <a:gd name="T10" fmla="*/ 272 w 573"/>
              <a:gd name="T11" fmla="*/ 4 h 466"/>
              <a:gd name="T12" fmla="*/ 262 w 573"/>
              <a:gd name="T13" fmla="*/ 3 h 466"/>
              <a:gd name="T14" fmla="*/ 248 w 573"/>
              <a:gd name="T15" fmla="*/ 2 h 466"/>
              <a:gd name="T16" fmla="*/ 231 w 573"/>
              <a:gd name="T17" fmla="*/ 1 h 466"/>
              <a:gd name="T18" fmla="*/ 211 w 573"/>
              <a:gd name="T19" fmla="*/ 1 h 466"/>
              <a:gd name="T20" fmla="*/ 188 w 573"/>
              <a:gd name="T21" fmla="*/ 0 h 466"/>
              <a:gd name="T22" fmla="*/ 164 w 573"/>
              <a:gd name="T23" fmla="*/ 0 h 466"/>
              <a:gd name="T24" fmla="*/ 140 w 573"/>
              <a:gd name="T25" fmla="*/ 0 h 466"/>
              <a:gd name="T26" fmla="*/ 116 w 573"/>
              <a:gd name="T27" fmla="*/ 1 h 466"/>
              <a:gd name="T28" fmla="*/ 92 w 573"/>
              <a:gd name="T29" fmla="*/ 1 h 466"/>
              <a:gd name="T30" fmla="*/ 70 w 573"/>
              <a:gd name="T31" fmla="*/ 2 h 466"/>
              <a:gd name="T32" fmla="*/ 50 w 573"/>
              <a:gd name="T33" fmla="*/ 2 h 466"/>
              <a:gd name="T34" fmla="*/ 33 w 573"/>
              <a:gd name="T35" fmla="*/ 3 h 466"/>
              <a:gd name="T36" fmla="*/ 20 w 573"/>
              <a:gd name="T37" fmla="*/ 4 h 466"/>
              <a:gd name="T38" fmla="*/ 11 w 573"/>
              <a:gd name="T39" fmla="*/ 5 h 466"/>
              <a:gd name="T40" fmla="*/ 7 w 573"/>
              <a:gd name="T41" fmla="*/ 6 h 466"/>
              <a:gd name="T42" fmla="*/ 2 w 573"/>
              <a:gd name="T43" fmla="*/ 42 h 466"/>
              <a:gd name="T44" fmla="*/ 0 w 573"/>
              <a:gd name="T45" fmla="*/ 117 h 466"/>
              <a:gd name="T46" fmla="*/ 1 w 573"/>
              <a:gd name="T47" fmla="*/ 192 h 466"/>
              <a:gd name="T48" fmla="*/ 7 w 573"/>
              <a:gd name="T49" fmla="*/ 228 h 466"/>
              <a:gd name="T50" fmla="*/ 11 w 573"/>
              <a:gd name="T51" fmla="*/ 229 h 466"/>
              <a:gd name="T52" fmla="*/ 21 w 573"/>
              <a:gd name="T53" fmla="*/ 230 h 466"/>
              <a:gd name="T54" fmla="*/ 34 w 573"/>
              <a:gd name="T55" fmla="*/ 231 h 466"/>
              <a:gd name="T56" fmla="*/ 52 w 573"/>
              <a:gd name="T57" fmla="*/ 232 h 466"/>
              <a:gd name="T58" fmla="*/ 71 w 573"/>
              <a:gd name="T59" fmla="*/ 232 h 466"/>
              <a:gd name="T60" fmla="*/ 93 w 573"/>
              <a:gd name="T61" fmla="*/ 233 h 466"/>
              <a:gd name="T62" fmla="*/ 117 w 573"/>
              <a:gd name="T63" fmla="*/ 233 h 466"/>
              <a:gd name="T64" fmla="*/ 141 w 573"/>
              <a:gd name="T65" fmla="*/ 233 h 466"/>
              <a:gd name="T66" fmla="*/ 165 w 573"/>
              <a:gd name="T67" fmla="*/ 233 h 466"/>
              <a:gd name="T68" fmla="*/ 189 w 573"/>
              <a:gd name="T69" fmla="*/ 233 h 466"/>
              <a:gd name="T70" fmla="*/ 211 w 573"/>
              <a:gd name="T71" fmla="*/ 233 h 466"/>
              <a:gd name="T72" fmla="*/ 231 w 573"/>
              <a:gd name="T73" fmla="*/ 233 h 466"/>
              <a:gd name="T74" fmla="*/ 248 w 573"/>
              <a:gd name="T75" fmla="*/ 232 h 466"/>
              <a:gd name="T76" fmla="*/ 262 w 573"/>
              <a:gd name="T77" fmla="*/ 231 h 466"/>
              <a:gd name="T78" fmla="*/ 272 w 573"/>
              <a:gd name="T79" fmla="*/ 230 h 466"/>
              <a:gd name="T80" fmla="*/ 277 w 573"/>
              <a:gd name="T81" fmla="*/ 228 h 46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573" h="466">
                <a:moveTo>
                  <a:pt x="554" y="456"/>
                </a:moveTo>
                <a:lnTo>
                  <a:pt x="568" y="382"/>
                </a:lnTo>
                <a:lnTo>
                  <a:pt x="573" y="234"/>
                </a:lnTo>
                <a:lnTo>
                  <a:pt x="568" y="86"/>
                </a:lnTo>
                <a:lnTo>
                  <a:pt x="554" y="11"/>
                </a:lnTo>
                <a:lnTo>
                  <a:pt x="544" y="8"/>
                </a:lnTo>
                <a:lnTo>
                  <a:pt x="524" y="5"/>
                </a:lnTo>
                <a:lnTo>
                  <a:pt x="497" y="3"/>
                </a:lnTo>
                <a:lnTo>
                  <a:pt x="462" y="2"/>
                </a:lnTo>
                <a:lnTo>
                  <a:pt x="422" y="1"/>
                </a:lnTo>
                <a:lnTo>
                  <a:pt x="376" y="0"/>
                </a:lnTo>
                <a:lnTo>
                  <a:pt x="329" y="0"/>
                </a:lnTo>
                <a:lnTo>
                  <a:pt x="281" y="0"/>
                </a:lnTo>
                <a:lnTo>
                  <a:pt x="233" y="1"/>
                </a:lnTo>
                <a:lnTo>
                  <a:pt x="185" y="2"/>
                </a:lnTo>
                <a:lnTo>
                  <a:pt x="141" y="3"/>
                </a:lnTo>
                <a:lnTo>
                  <a:pt x="101" y="4"/>
                </a:lnTo>
                <a:lnTo>
                  <a:pt x="67" y="6"/>
                </a:lnTo>
                <a:lnTo>
                  <a:pt x="40" y="7"/>
                </a:lnTo>
                <a:lnTo>
                  <a:pt x="22" y="9"/>
                </a:lnTo>
                <a:lnTo>
                  <a:pt x="14" y="11"/>
                </a:lnTo>
                <a:lnTo>
                  <a:pt x="4" y="83"/>
                </a:lnTo>
                <a:lnTo>
                  <a:pt x="0" y="233"/>
                </a:lnTo>
                <a:lnTo>
                  <a:pt x="2" y="384"/>
                </a:lnTo>
                <a:lnTo>
                  <a:pt x="14" y="456"/>
                </a:lnTo>
                <a:lnTo>
                  <a:pt x="23" y="458"/>
                </a:lnTo>
                <a:lnTo>
                  <a:pt x="43" y="460"/>
                </a:lnTo>
                <a:lnTo>
                  <a:pt x="69" y="461"/>
                </a:lnTo>
                <a:lnTo>
                  <a:pt x="104" y="463"/>
                </a:lnTo>
                <a:lnTo>
                  <a:pt x="143" y="464"/>
                </a:lnTo>
                <a:lnTo>
                  <a:pt x="187" y="465"/>
                </a:lnTo>
                <a:lnTo>
                  <a:pt x="235" y="466"/>
                </a:lnTo>
                <a:lnTo>
                  <a:pt x="283" y="466"/>
                </a:lnTo>
                <a:lnTo>
                  <a:pt x="331" y="466"/>
                </a:lnTo>
                <a:lnTo>
                  <a:pt x="378" y="466"/>
                </a:lnTo>
                <a:lnTo>
                  <a:pt x="423" y="466"/>
                </a:lnTo>
                <a:lnTo>
                  <a:pt x="463" y="465"/>
                </a:lnTo>
                <a:lnTo>
                  <a:pt x="497" y="463"/>
                </a:lnTo>
                <a:lnTo>
                  <a:pt x="524" y="461"/>
                </a:lnTo>
                <a:lnTo>
                  <a:pt x="544" y="459"/>
                </a:lnTo>
                <a:lnTo>
                  <a:pt x="554" y="4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kern="1200"/>
          </a:p>
        </p:txBody>
      </p:sp>
      <p:sp>
        <p:nvSpPr>
          <p:cNvPr id="40" name="Freeform 39"/>
          <p:cNvSpPr>
            <a:spLocks/>
          </p:cNvSpPr>
          <p:nvPr/>
        </p:nvSpPr>
        <p:spPr bwMode="auto">
          <a:xfrm>
            <a:off x="8099248" y="662647"/>
            <a:ext cx="1060" cy="1151"/>
          </a:xfrm>
          <a:custGeom>
            <a:avLst/>
            <a:gdLst>
              <a:gd name="T0" fmla="*/ 1057 w 2120"/>
              <a:gd name="T1" fmla="*/ 954 h 2303"/>
              <a:gd name="T2" fmla="*/ 1007 w 2120"/>
              <a:gd name="T3" fmla="*/ 814 h 2303"/>
              <a:gd name="T4" fmla="*/ 1053 w 2120"/>
              <a:gd name="T5" fmla="*/ 640 h 2303"/>
              <a:gd name="T6" fmla="*/ 903 w 2120"/>
              <a:gd name="T7" fmla="*/ 585 h 2303"/>
              <a:gd name="T8" fmla="*/ 823 w 2120"/>
              <a:gd name="T9" fmla="*/ 498 h 2303"/>
              <a:gd name="T10" fmla="*/ 831 w 2120"/>
              <a:gd name="T11" fmla="*/ 477 h 2303"/>
              <a:gd name="T12" fmla="*/ 935 w 2120"/>
              <a:gd name="T13" fmla="*/ 406 h 2303"/>
              <a:gd name="T14" fmla="*/ 873 w 2120"/>
              <a:gd name="T15" fmla="*/ 337 h 2303"/>
              <a:gd name="T16" fmla="*/ 792 w 2120"/>
              <a:gd name="T17" fmla="*/ 404 h 2303"/>
              <a:gd name="T18" fmla="*/ 694 w 2120"/>
              <a:gd name="T19" fmla="*/ 351 h 2303"/>
              <a:gd name="T20" fmla="*/ 722 w 2120"/>
              <a:gd name="T21" fmla="*/ 345 h 2303"/>
              <a:gd name="T22" fmla="*/ 837 w 2120"/>
              <a:gd name="T23" fmla="*/ 352 h 2303"/>
              <a:gd name="T24" fmla="*/ 758 w 2120"/>
              <a:gd name="T25" fmla="*/ 310 h 2303"/>
              <a:gd name="T26" fmla="*/ 383 w 2120"/>
              <a:gd name="T27" fmla="*/ 0 h 2303"/>
              <a:gd name="T28" fmla="*/ 663 w 2120"/>
              <a:gd name="T29" fmla="*/ 269 h 2303"/>
              <a:gd name="T30" fmla="*/ 548 w 2120"/>
              <a:gd name="T31" fmla="*/ 289 h 2303"/>
              <a:gd name="T32" fmla="*/ 680 w 2120"/>
              <a:gd name="T33" fmla="*/ 290 h 2303"/>
              <a:gd name="T34" fmla="*/ 753 w 2120"/>
              <a:gd name="T35" fmla="*/ 321 h 2303"/>
              <a:gd name="T36" fmla="*/ 732 w 2120"/>
              <a:gd name="T37" fmla="*/ 319 h 2303"/>
              <a:gd name="T38" fmla="*/ 626 w 2120"/>
              <a:gd name="T39" fmla="*/ 305 h 2303"/>
              <a:gd name="T40" fmla="*/ 534 w 2120"/>
              <a:gd name="T41" fmla="*/ 376 h 2303"/>
              <a:gd name="T42" fmla="*/ 529 w 2120"/>
              <a:gd name="T43" fmla="*/ 404 h 2303"/>
              <a:gd name="T44" fmla="*/ 473 w 2120"/>
              <a:gd name="T45" fmla="*/ 303 h 2303"/>
              <a:gd name="T46" fmla="*/ 404 w 2120"/>
              <a:gd name="T47" fmla="*/ 347 h 2303"/>
              <a:gd name="T48" fmla="*/ 404 w 2120"/>
              <a:gd name="T49" fmla="*/ 347 h 2303"/>
              <a:gd name="T50" fmla="*/ 321 w 2120"/>
              <a:gd name="T51" fmla="*/ 308 h 2303"/>
              <a:gd name="T52" fmla="*/ 289 w 2120"/>
              <a:gd name="T53" fmla="*/ 326 h 2303"/>
              <a:gd name="T54" fmla="*/ 333 w 2120"/>
              <a:gd name="T55" fmla="*/ 528 h 2303"/>
              <a:gd name="T56" fmla="*/ 345 w 2120"/>
              <a:gd name="T57" fmla="*/ 581 h 2303"/>
              <a:gd name="T58" fmla="*/ 254 w 2120"/>
              <a:gd name="T59" fmla="*/ 583 h 2303"/>
              <a:gd name="T60" fmla="*/ 286 w 2120"/>
              <a:gd name="T61" fmla="*/ 621 h 2303"/>
              <a:gd name="T62" fmla="*/ 406 w 2120"/>
              <a:gd name="T63" fmla="*/ 578 h 2303"/>
              <a:gd name="T64" fmla="*/ 850 w 2120"/>
              <a:gd name="T65" fmla="*/ 602 h 2303"/>
              <a:gd name="T66" fmla="*/ 942 w 2120"/>
              <a:gd name="T67" fmla="*/ 614 h 2303"/>
              <a:gd name="T68" fmla="*/ 1021 w 2120"/>
              <a:gd name="T69" fmla="*/ 623 h 2303"/>
              <a:gd name="T70" fmla="*/ 865 w 2120"/>
              <a:gd name="T71" fmla="*/ 766 h 2303"/>
              <a:gd name="T72" fmla="*/ 826 w 2120"/>
              <a:gd name="T73" fmla="*/ 797 h 2303"/>
              <a:gd name="T74" fmla="*/ 389 w 2120"/>
              <a:gd name="T75" fmla="*/ 768 h 2303"/>
              <a:gd name="T76" fmla="*/ 236 w 2120"/>
              <a:gd name="T77" fmla="*/ 769 h 2303"/>
              <a:gd name="T78" fmla="*/ 167 w 2120"/>
              <a:gd name="T79" fmla="*/ 687 h 2303"/>
              <a:gd name="T80" fmla="*/ 142 w 2120"/>
              <a:gd name="T81" fmla="*/ 778 h 2303"/>
              <a:gd name="T82" fmla="*/ 213 w 2120"/>
              <a:gd name="T83" fmla="*/ 832 h 2303"/>
              <a:gd name="T84" fmla="*/ 185 w 2120"/>
              <a:gd name="T85" fmla="*/ 1012 h 2303"/>
              <a:gd name="T86" fmla="*/ 180 w 2120"/>
              <a:gd name="T87" fmla="*/ 916 h 2303"/>
              <a:gd name="T88" fmla="*/ 143 w 2120"/>
              <a:gd name="T89" fmla="*/ 920 h 2303"/>
              <a:gd name="T90" fmla="*/ 104 w 2120"/>
              <a:gd name="T91" fmla="*/ 1052 h 2303"/>
              <a:gd name="T92" fmla="*/ 2 w 2120"/>
              <a:gd name="T93" fmla="*/ 1066 h 2303"/>
              <a:gd name="T94" fmla="*/ 71 w 2120"/>
              <a:gd name="T95" fmla="*/ 1146 h 2303"/>
              <a:gd name="T96" fmla="*/ 170 w 2120"/>
              <a:gd name="T97" fmla="*/ 1127 h 2303"/>
              <a:gd name="T98" fmla="*/ 240 w 2120"/>
              <a:gd name="T99" fmla="*/ 1151 h 2303"/>
              <a:gd name="T100" fmla="*/ 312 w 2120"/>
              <a:gd name="T101" fmla="*/ 1090 h 2303"/>
              <a:gd name="T102" fmla="*/ 390 w 2120"/>
              <a:gd name="T103" fmla="*/ 1079 h 2303"/>
              <a:gd name="T104" fmla="*/ 454 w 2120"/>
              <a:gd name="T105" fmla="*/ 1143 h 2303"/>
              <a:gd name="T106" fmla="*/ 527 w 2120"/>
              <a:gd name="T107" fmla="*/ 1086 h 2303"/>
              <a:gd name="T108" fmla="*/ 597 w 2120"/>
              <a:gd name="T109" fmla="*/ 1138 h 2303"/>
              <a:gd name="T110" fmla="*/ 690 w 2120"/>
              <a:gd name="T111" fmla="*/ 1141 h 2303"/>
              <a:gd name="T112" fmla="*/ 860 w 2120"/>
              <a:gd name="T113" fmla="*/ 1047 h 2303"/>
              <a:gd name="T114" fmla="*/ 924 w 2120"/>
              <a:gd name="T115" fmla="*/ 1140 h 2303"/>
              <a:gd name="T116" fmla="*/ 1006 w 2120"/>
              <a:gd name="T117" fmla="*/ 1101 h 2303"/>
              <a:gd name="T118" fmla="*/ 960 w 2120"/>
              <a:gd name="T119" fmla="*/ 1132 h 2303"/>
              <a:gd name="T120" fmla="*/ 934 w 2120"/>
              <a:gd name="T121" fmla="*/ 1041 h 2303"/>
              <a:gd name="T122" fmla="*/ 996 w 2120"/>
              <a:gd name="T123" fmla="*/ 990 h 23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20" h="2303">
                <a:moveTo>
                  <a:pt x="2038" y="2067"/>
                </a:moveTo>
                <a:lnTo>
                  <a:pt x="2043" y="2011"/>
                </a:lnTo>
                <a:lnTo>
                  <a:pt x="2045" y="1964"/>
                </a:lnTo>
                <a:lnTo>
                  <a:pt x="2046" y="1933"/>
                </a:lnTo>
                <a:lnTo>
                  <a:pt x="2046" y="1920"/>
                </a:lnTo>
                <a:lnTo>
                  <a:pt x="2048" y="1920"/>
                </a:lnTo>
                <a:lnTo>
                  <a:pt x="2055" y="1920"/>
                </a:lnTo>
                <a:lnTo>
                  <a:pt x="2064" y="1919"/>
                </a:lnTo>
                <a:lnTo>
                  <a:pt x="2076" y="1918"/>
                </a:lnTo>
                <a:lnTo>
                  <a:pt x="2087" y="1917"/>
                </a:lnTo>
                <a:lnTo>
                  <a:pt x="2098" y="1915"/>
                </a:lnTo>
                <a:lnTo>
                  <a:pt x="2108" y="1912"/>
                </a:lnTo>
                <a:lnTo>
                  <a:pt x="2114" y="1908"/>
                </a:lnTo>
                <a:lnTo>
                  <a:pt x="2119" y="1861"/>
                </a:lnTo>
                <a:lnTo>
                  <a:pt x="2120" y="1769"/>
                </a:lnTo>
                <a:lnTo>
                  <a:pt x="2117" y="1678"/>
                </a:lnTo>
                <a:lnTo>
                  <a:pt x="2112" y="1634"/>
                </a:lnTo>
                <a:lnTo>
                  <a:pt x="2105" y="1632"/>
                </a:lnTo>
                <a:lnTo>
                  <a:pt x="2092" y="1630"/>
                </a:lnTo>
                <a:lnTo>
                  <a:pt x="2076" y="1630"/>
                </a:lnTo>
                <a:lnTo>
                  <a:pt x="2058" y="1630"/>
                </a:lnTo>
                <a:lnTo>
                  <a:pt x="2041" y="1631"/>
                </a:lnTo>
                <a:lnTo>
                  <a:pt x="2025" y="1631"/>
                </a:lnTo>
                <a:lnTo>
                  <a:pt x="2015" y="1632"/>
                </a:lnTo>
                <a:lnTo>
                  <a:pt x="2011" y="1632"/>
                </a:lnTo>
                <a:lnTo>
                  <a:pt x="2014" y="1629"/>
                </a:lnTo>
                <a:lnTo>
                  <a:pt x="2023" y="1620"/>
                </a:lnTo>
                <a:lnTo>
                  <a:pt x="2037" y="1606"/>
                </a:lnTo>
                <a:lnTo>
                  <a:pt x="2051" y="1591"/>
                </a:lnTo>
                <a:lnTo>
                  <a:pt x="2067" y="1574"/>
                </a:lnTo>
                <a:lnTo>
                  <a:pt x="2081" y="1559"/>
                </a:lnTo>
                <a:lnTo>
                  <a:pt x="2091" y="1546"/>
                </a:lnTo>
                <a:lnTo>
                  <a:pt x="2096" y="1536"/>
                </a:lnTo>
                <a:lnTo>
                  <a:pt x="2099" y="1519"/>
                </a:lnTo>
                <a:lnTo>
                  <a:pt x="2104" y="1485"/>
                </a:lnTo>
                <a:lnTo>
                  <a:pt x="2108" y="1439"/>
                </a:lnTo>
                <a:lnTo>
                  <a:pt x="2110" y="1387"/>
                </a:lnTo>
                <a:lnTo>
                  <a:pt x="2109" y="1332"/>
                </a:lnTo>
                <a:lnTo>
                  <a:pt x="2105" y="1281"/>
                </a:lnTo>
                <a:lnTo>
                  <a:pt x="2094" y="1238"/>
                </a:lnTo>
                <a:lnTo>
                  <a:pt x="2079" y="1208"/>
                </a:lnTo>
                <a:lnTo>
                  <a:pt x="2067" y="1198"/>
                </a:lnTo>
                <a:lnTo>
                  <a:pt x="2048" y="1190"/>
                </a:lnTo>
                <a:lnTo>
                  <a:pt x="2027" y="1183"/>
                </a:lnTo>
                <a:lnTo>
                  <a:pt x="2003" y="1178"/>
                </a:lnTo>
                <a:lnTo>
                  <a:pt x="1975" y="1174"/>
                </a:lnTo>
                <a:lnTo>
                  <a:pt x="1946" y="1171"/>
                </a:lnTo>
                <a:lnTo>
                  <a:pt x="1918" y="1170"/>
                </a:lnTo>
                <a:lnTo>
                  <a:pt x="1888" y="1169"/>
                </a:lnTo>
                <a:lnTo>
                  <a:pt x="1858" y="1169"/>
                </a:lnTo>
                <a:lnTo>
                  <a:pt x="1830" y="1170"/>
                </a:lnTo>
                <a:lnTo>
                  <a:pt x="1806" y="1171"/>
                </a:lnTo>
                <a:lnTo>
                  <a:pt x="1783" y="1172"/>
                </a:lnTo>
                <a:lnTo>
                  <a:pt x="1763" y="1173"/>
                </a:lnTo>
                <a:lnTo>
                  <a:pt x="1749" y="1174"/>
                </a:lnTo>
                <a:lnTo>
                  <a:pt x="1740" y="1175"/>
                </a:lnTo>
                <a:lnTo>
                  <a:pt x="1737" y="1175"/>
                </a:lnTo>
                <a:lnTo>
                  <a:pt x="1734" y="1168"/>
                </a:lnTo>
                <a:lnTo>
                  <a:pt x="1725" y="1148"/>
                </a:lnTo>
                <a:lnTo>
                  <a:pt x="1713" y="1120"/>
                </a:lnTo>
                <a:lnTo>
                  <a:pt x="1699" y="1087"/>
                </a:lnTo>
                <a:lnTo>
                  <a:pt x="1683" y="1055"/>
                </a:lnTo>
                <a:lnTo>
                  <a:pt x="1668" y="1025"/>
                </a:lnTo>
                <a:lnTo>
                  <a:pt x="1655" y="1005"/>
                </a:lnTo>
                <a:lnTo>
                  <a:pt x="1645" y="996"/>
                </a:lnTo>
                <a:lnTo>
                  <a:pt x="1635" y="992"/>
                </a:lnTo>
                <a:lnTo>
                  <a:pt x="1626" y="985"/>
                </a:lnTo>
                <a:lnTo>
                  <a:pt x="1619" y="978"/>
                </a:lnTo>
                <a:lnTo>
                  <a:pt x="1613" y="971"/>
                </a:lnTo>
                <a:lnTo>
                  <a:pt x="1609" y="964"/>
                </a:lnTo>
                <a:lnTo>
                  <a:pt x="1606" y="958"/>
                </a:lnTo>
                <a:lnTo>
                  <a:pt x="1604" y="954"/>
                </a:lnTo>
                <a:lnTo>
                  <a:pt x="1604" y="951"/>
                </a:lnTo>
                <a:lnTo>
                  <a:pt x="1607" y="951"/>
                </a:lnTo>
                <a:lnTo>
                  <a:pt x="1614" y="951"/>
                </a:lnTo>
                <a:lnTo>
                  <a:pt x="1627" y="953"/>
                </a:lnTo>
                <a:lnTo>
                  <a:pt x="1642" y="953"/>
                </a:lnTo>
                <a:lnTo>
                  <a:pt x="1661" y="954"/>
                </a:lnTo>
                <a:lnTo>
                  <a:pt x="1681" y="954"/>
                </a:lnTo>
                <a:lnTo>
                  <a:pt x="1704" y="955"/>
                </a:lnTo>
                <a:lnTo>
                  <a:pt x="1727" y="955"/>
                </a:lnTo>
                <a:lnTo>
                  <a:pt x="1751" y="955"/>
                </a:lnTo>
                <a:lnTo>
                  <a:pt x="1774" y="954"/>
                </a:lnTo>
                <a:lnTo>
                  <a:pt x="1795" y="954"/>
                </a:lnTo>
                <a:lnTo>
                  <a:pt x="1816" y="951"/>
                </a:lnTo>
                <a:lnTo>
                  <a:pt x="1833" y="950"/>
                </a:lnTo>
                <a:lnTo>
                  <a:pt x="1848" y="947"/>
                </a:lnTo>
                <a:lnTo>
                  <a:pt x="1858" y="945"/>
                </a:lnTo>
                <a:lnTo>
                  <a:pt x="1864" y="941"/>
                </a:lnTo>
                <a:lnTo>
                  <a:pt x="1869" y="897"/>
                </a:lnTo>
                <a:lnTo>
                  <a:pt x="1870" y="812"/>
                </a:lnTo>
                <a:lnTo>
                  <a:pt x="1864" y="726"/>
                </a:lnTo>
                <a:lnTo>
                  <a:pt x="1852" y="682"/>
                </a:lnTo>
                <a:lnTo>
                  <a:pt x="1848" y="680"/>
                </a:lnTo>
                <a:lnTo>
                  <a:pt x="1842" y="678"/>
                </a:lnTo>
                <a:lnTo>
                  <a:pt x="1834" y="677"/>
                </a:lnTo>
                <a:lnTo>
                  <a:pt x="1826" y="676"/>
                </a:lnTo>
                <a:lnTo>
                  <a:pt x="1817" y="675"/>
                </a:lnTo>
                <a:lnTo>
                  <a:pt x="1807" y="675"/>
                </a:lnTo>
                <a:lnTo>
                  <a:pt x="1795" y="674"/>
                </a:lnTo>
                <a:lnTo>
                  <a:pt x="1784" y="674"/>
                </a:lnTo>
                <a:lnTo>
                  <a:pt x="1772" y="674"/>
                </a:lnTo>
                <a:lnTo>
                  <a:pt x="1758" y="675"/>
                </a:lnTo>
                <a:lnTo>
                  <a:pt x="1745" y="675"/>
                </a:lnTo>
                <a:lnTo>
                  <a:pt x="1731" y="675"/>
                </a:lnTo>
                <a:lnTo>
                  <a:pt x="1716" y="675"/>
                </a:lnTo>
                <a:lnTo>
                  <a:pt x="1703" y="676"/>
                </a:lnTo>
                <a:lnTo>
                  <a:pt x="1688" y="676"/>
                </a:lnTo>
                <a:lnTo>
                  <a:pt x="1674" y="676"/>
                </a:lnTo>
                <a:lnTo>
                  <a:pt x="1673" y="705"/>
                </a:lnTo>
                <a:lnTo>
                  <a:pt x="1743" y="705"/>
                </a:lnTo>
                <a:lnTo>
                  <a:pt x="1743" y="862"/>
                </a:lnTo>
                <a:lnTo>
                  <a:pt x="1661" y="766"/>
                </a:lnTo>
                <a:lnTo>
                  <a:pt x="1631" y="794"/>
                </a:lnTo>
                <a:lnTo>
                  <a:pt x="1725" y="915"/>
                </a:lnTo>
                <a:lnTo>
                  <a:pt x="1606" y="915"/>
                </a:lnTo>
                <a:lnTo>
                  <a:pt x="1583" y="809"/>
                </a:lnTo>
                <a:lnTo>
                  <a:pt x="1549" y="817"/>
                </a:lnTo>
                <a:lnTo>
                  <a:pt x="1580" y="957"/>
                </a:lnTo>
                <a:lnTo>
                  <a:pt x="1560" y="955"/>
                </a:lnTo>
                <a:lnTo>
                  <a:pt x="1532" y="819"/>
                </a:lnTo>
                <a:lnTo>
                  <a:pt x="1487" y="826"/>
                </a:lnTo>
                <a:lnTo>
                  <a:pt x="1514" y="948"/>
                </a:lnTo>
                <a:lnTo>
                  <a:pt x="1498" y="946"/>
                </a:lnTo>
                <a:lnTo>
                  <a:pt x="1444" y="691"/>
                </a:lnTo>
                <a:lnTo>
                  <a:pt x="1416" y="690"/>
                </a:lnTo>
                <a:lnTo>
                  <a:pt x="1414" y="695"/>
                </a:lnTo>
                <a:lnTo>
                  <a:pt x="1408" y="699"/>
                </a:lnTo>
                <a:lnTo>
                  <a:pt x="1400" y="702"/>
                </a:lnTo>
                <a:lnTo>
                  <a:pt x="1388" y="703"/>
                </a:lnTo>
                <a:lnTo>
                  <a:pt x="1377" y="702"/>
                </a:lnTo>
                <a:lnTo>
                  <a:pt x="1369" y="699"/>
                </a:lnTo>
                <a:lnTo>
                  <a:pt x="1363" y="695"/>
                </a:lnTo>
                <a:lnTo>
                  <a:pt x="1361" y="690"/>
                </a:lnTo>
                <a:lnTo>
                  <a:pt x="1363" y="686"/>
                </a:lnTo>
                <a:lnTo>
                  <a:pt x="1369" y="682"/>
                </a:lnTo>
                <a:lnTo>
                  <a:pt x="1377" y="678"/>
                </a:lnTo>
                <a:lnTo>
                  <a:pt x="1388" y="677"/>
                </a:lnTo>
                <a:lnTo>
                  <a:pt x="1400" y="678"/>
                </a:lnTo>
                <a:lnTo>
                  <a:pt x="1408" y="682"/>
                </a:lnTo>
                <a:lnTo>
                  <a:pt x="1414" y="686"/>
                </a:lnTo>
                <a:lnTo>
                  <a:pt x="1416" y="690"/>
                </a:lnTo>
                <a:lnTo>
                  <a:pt x="1444" y="691"/>
                </a:lnTo>
                <a:lnTo>
                  <a:pt x="1435" y="650"/>
                </a:lnTo>
                <a:lnTo>
                  <a:pt x="1450" y="653"/>
                </a:lnTo>
                <a:lnTo>
                  <a:pt x="1487" y="826"/>
                </a:lnTo>
                <a:lnTo>
                  <a:pt x="1532" y="819"/>
                </a:lnTo>
                <a:lnTo>
                  <a:pt x="1508" y="699"/>
                </a:lnTo>
                <a:lnTo>
                  <a:pt x="1524" y="704"/>
                </a:lnTo>
                <a:lnTo>
                  <a:pt x="1549" y="817"/>
                </a:lnTo>
                <a:lnTo>
                  <a:pt x="1583" y="809"/>
                </a:lnTo>
                <a:lnTo>
                  <a:pt x="1559" y="703"/>
                </a:lnTo>
                <a:lnTo>
                  <a:pt x="1631" y="794"/>
                </a:lnTo>
                <a:lnTo>
                  <a:pt x="1661" y="766"/>
                </a:lnTo>
                <a:lnTo>
                  <a:pt x="1609" y="705"/>
                </a:lnTo>
                <a:lnTo>
                  <a:pt x="1673" y="705"/>
                </a:lnTo>
                <a:lnTo>
                  <a:pt x="1674" y="676"/>
                </a:lnTo>
                <a:lnTo>
                  <a:pt x="1651" y="677"/>
                </a:lnTo>
                <a:lnTo>
                  <a:pt x="1629" y="677"/>
                </a:lnTo>
                <a:lnTo>
                  <a:pt x="1608" y="677"/>
                </a:lnTo>
                <a:lnTo>
                  <a:pt x="1590" y="676"/>
                </a:lnTo>
                <a:lnTo>
                  <a:pt x="1572" y="675"/>
                </a:lnTo>
                <a:lnTo>
                  <a:pt x="1558" y="673"/>
                </a:lnTo>
                <a:lnTo>
                  <a:pt x="1547" y="671"/>
                </a:lnTo>
                <a:lnTo>
                  <a:pt x="1539" y="667"/>
                </a:lnTo>
                <a:lnTo>
                  <a:pt x="1534" y="661"/>
                </a:lnTo>
                <a:lnTo>
                  <a:pt x="1528" y="649"/>
                </a:lnTo>
                <a:lnTo>
                  <a:pt x="1522" y="634"/>
                </a:lnTo>
                <a:lnTo>
                  <a:pt x="1515" y="620"/>
                </a:lnTo>
                <a:lnTo>
                  <a:pt x="1511" y="612"/>
                </a:lnTo>
                <a:lnTo>
                  <a:pt x="1506" y="605"/>
                </a:lnTo>
                <a:lnTo>
                  <a:pt x="1499" y="598"/>
                </a:lnTo>
                <a:lnTo>
                  <a:pt x="1494" y="592"/>
                </a:lnTo>
                <a:lnTo>
                  <a:pt x="1489" y="587"/>
                </a:lnTo>
                <a:lnTo>
                  <a:pt x="1484" y="584"/>
                </a:lnTo>
                <a:lnTo>
                  <a:pt x="1479" y="581"/>
                </a:lnTo>
                <a:lnTo>
                  <a:pt x="1475" y="579"/>
                </a:lnTo>
                <a:lnTo>
                  <a:pt x="1464" y="486"/>
                </a:lnTo>
                <a:lnTo>
                  <a:pt x="1460" y="287"/>
                </a:lnTo>
                <a:lnTo>
                  <a:pt x="1459" y="89"/>
                </a:lnTo>
                <a:lnTo>
                  <a:pt x="1459" y="0"/>
                </a:lnTo>
                <a:lnTo>
                  <a:pt x="766" y="0"/>
                </a:lnTo>
                <a:lnTo>
                  <a:pt x="768" y="50"/>
                </a:lnTo>
                <a:lnTo>
                  <a:pt x="1415" y="50"/>
                </a:lnTo>
                <a:lnTo>
                  <a:pt x="1415" y="548"/>
                </a:lnTo>
                <a:lnTo>
                  <a:pt x="1415" y="547"/>
                </a:lnTo>
                <a:lnTo>
                  <a:pt x="1414" y="545"/>
                </a:lnTo>
                <a:lnTo>
                  <a:pt x="1408" y="542"/>
                </a:lnTo>
                <a:lnTo>
                  <a:pt x="1396" y="539"/>
                </a:lnTo>
                <a:lnTo>
                  <a:pt x="1392" y="539"/>
                </a:lnTo>
                <a:lnTo>
                  <a:pt x="1384" y="539"/>
                </a:lnTo>
                <a:lnTo>
                  <a:pt x="1374" y="538"/>
                </a:lnTo>
                <a:lnTo>
                  <a:pt x="1360" y="538"/>
                </a:lnTo>
                <a:lnTo>
                  <a:pt x="1343" y="538"/>
                </a:lnTo>
                <a:lnTo>
                  <a:pt x="1325" y="538"/>
                </a:lnTo>
                <a:lnTo>
                  <a:pt x="1303" y="537"/>
                </a:lnTo>
                <a:lnTo>
                  <a:pt x="1280" y="537"/>
                </a:lnTo>
                <a:lnTo>
                  <a:pt x="1254" y="537"/>
                </a:lnTo>
                <a:lnTo>
                  <a:pt x="1226" y="537"/>
                </a:lnTo>
                <a:lnTo>
                  <a:pt x="1197" y="536"/>
                </a:lnTo>
                <a:lnTo>
                  <a:pt x="1167" y="536"/>
                </a:lnTo>
                <a:lnTo>
                  <a:pt x="1136" y="536"/>
                </a:lnTo>
                <a:lnTo>
                  <a:pt x="1104" y="536"/>
                </a:lnTo>
                <a:lnTo>
                  <a:pt x="1070" y="536"/>
                </a:lnTo>
                <a:lnTo>
                  <a:pt x="1037" y="536"/>
                </a:lnTo>
                <a:lnTo>
                  <a:pt x="1037" y="579"/>
                </a:lnTo>
                <a:lnTo>
                  <a:pt x="1067" y="579"/>
                </a:lnTo>
                <a:lnTo>
                  <a:pt x="1096" y="579"/>
                </a:lnTo>
                <a:lnTo>
                  <a:pt x="1124" y="579"/>
                </a:lnTo>
                <a:lnTo>
                  <a:pt x="1152" y="578"/>
                </a:lnTo>
                <a:lnTo>
                  <a:pt x="1179" y="578"/>
                </a:lnTo>
                <a:lnTo>
                  <a:pt x="1205" y="578"/>
                </a:lnTo>
                <a:lnTo>
                  <a:pt x="1229" y="578"/>
                </a:lnTo>
                <a:lnTo>
                  <a:pt x="1252" y="578"/>
                </a:lnTo>
                <a:lnTo>
                  <a:pt x="1273" y="578"/>
                </a:lnTo>
                <a:lnTo>
                  <a:pt x="1293" y="579"/>
                </a:lnTo>
                <a:lnTo>
                  <a:pt x="1311" y="579"/>
                </a:lnTo>
                <a:lnTo>
                  <a:pt x="1327" y="579"/>
                </a:lnTo>
                <a:lnTo>
                  <a:pt x="1340" y="579"/>
                </a:lnTo>
                <a:lnTo>
                  <a:pt x="1350" y="579"/>
                </a:lnTo>
                <a:lnTo>
                  <a:pt x="1359" y="580"/>
                </a:lnTo>
                <a:lnTo>
                  <a:pt x="1364" y="580"/>
                </a:lnTo>
                <a:lnTo>
                  <a:pt x="1367" y="580"/>
                </a:lnTo>
                <a:lnTo>
                  <a:pt x="1375" y="581"/>
                </a:lnTo>
                <a:lnTo>
                  <a:pt x="1387" y="582"/>
                </a:lnTo>
                <a:lnTo>
                  <a:pt x="1403" y="585"/>
                </a:lnTo>
                <a:lnTo>
                  <a:pt x="1420" y="588"/>
                </a:lnTo>
                <a:lnTo>
                  <a:pt x="1438" y="593"/>
                </a:lnTo>
                <a:lnTo>
                  <a:pt x="1454" y="600"/>
                </a:lnTo>
                <a:lnTo>
                  <a:pt x="1470" y="609"/>
                </a:lnTo>
                <a:lnTo>
                  <a:pt x="1482" y="618"/>
                </a:lnTo>
                <a:lnTo>
                  <a:pt x="1492" y="626"/>
                </a:lnTo>
                <a:lnTo>
                  <a:pt x="1499" y="634"/>
                </a:lnTo>
                <a:lnTo>
                  <a:pt x="1506" y="642"/>
                </a:lnTo>
                <a:lnTo>
                  <a:pt x="1509" y="649"/>
                </a:lnTo>
                <a:lnTo>
                  <a:pt x="1511" y="654"/>
                </a:lnTo>
                <a:lnTo>
                  <a:pt x="1511" y="659"/>
                </a:lnTo>
                <a:lnTo>
                  <a:pt x="1509" y="662"/>
                </a:lnTo>
                <a:lnTo>
                  <a:pt x="1506" y="667"/>
                </a:lnTo>
                <a:lnTo>
                  <a:pt x="1504" y="672"/>
                </a:lnTo>
                <a:lnTo>
                  <a:pt x="1501" y="674"/>
                </a:lnTo>
                <a:lnTo>
                  <a:pt x="1497" y="671"/>
                </a:lnTo>
                <a:lnTo>
                  <a:pt x="1494" y="667"/>
                </a:lnTo>
                <a:lnTo>
                  <a:pt x="1489" y="661"/>
                </a:lnTo>
                <a:lnTo>
                  <a:pt x="1482" y="654"/>
                </a:lnTo>
                <a:lnTo>
                  <a:pt x="1474" y="647"/>
                </a:lnTo>
                <a:lnTo>
                  <a:pt x="1464" y="638"/>
                </a:lnTo>
                <a:lnTo>
                  <a:pt x="1453" y="631"/>
                </a:lnTo>
                <a:lnTo>
                  <a:pt x="1442" y="624"/>
                </a:lnTo>
                <a:lnTo>
                  <a:pt x="1429" y="619"/>
                </a:lnTo>
                <a:lnTo>
                  <a:pt x="1424" y="618"/>
                </a:lnTo>
                <a:lnTo>
                  <a:pt x="1416" y="617"/>
                </a:lnTo>
                <a:lnTo>
                  <a:pt x="1405" y="616"/>
                </a:lnTo>
                <a:lnTo>
                  <a:pt x="1391" y="615"/>
                </a:lnTo>
                <a:lnTo>
                  <a:pt x="1373" y="614"/>
                </a:lnTo>
                <a:lnTo>
                  <a:pt x="1352" y="614"/>
                </a:lnTo>
                <a:lnTo>
                  <a:pt x="1331" y="613"/>
                </a:lnTo>
                <a:lnTo>
                  <a:pt x="1306" y="612"/>
                </a:lnTo>
                <a:lnTo>
                  <a:pt x="1280" y="611"/>
                </a:lnTo>
                <a:lnTo>
                  <a:pt x="1252" y="610"/>
                </a:lnTo>
                <a:lnTo>
                  <a:pt x="1222" y="610"/>
                </a:lnTo>
                <a:lnTo>
                  <a:pt x="1191" y="609"/>
                </a:lnTo>
                <a:lnTo>
                  <a:pt x="1159" y="608"/>
                </a:lnTo>
                <a:lnTo>
                  <a:pt x="1126" y="608"/>
                </a:lnTo>
                <a:lnTo>
                  <a:pt x="1094" y="607"/>
                </a:lnTo>
                <a:lnTo>
                  <a:pt x="1060" y="607"/>
                </a:lnTo>
                <a:lnTo>
                  <a:pt x="1059" y="608"/>
                </a:lnTo>
                <a:lnTo>
                  <a:pt x="1057" y="611"/>
                </a:lnTo>
                <a:lnTo>
                  <a:pt x="1055" y="616"/>
                </a:lnTo>
                <a:lnTo>
                  <a:pt x="1055" y="622"/>
                </a:lnTo>
                <a:lnTo>
                  <a:pt x="1058" y="655"/>
                </a:lnTo>
                <a:lnTo>
                  <a:pt x="1063" y="700"/>
                </a:lnTo>
                <a:lnTo>
                  <a:pt x="1068" y="752"/>
                </a:lnTo>
                <a:lnTo>
                  <a:pt x="1074" y="807"/>
                </a:lnTo>
                <a:lnTo>
                  <a:pt x="1080" y="858"/>
                </a:lnTo>
                <a:lnTo>
                  <a:pt x="1085" y="901"/>
                </a:lnTo>
                <a:lnTo>
                  <a:pt x="1088" y="930"/>
                </a:lnTo>
                <a:lnTo>
                  <a:pt x="1089" y="941"/>
                </a:lnTo>
                <a:lnTo>
                  <a:pt x="1086" y="942"/>
                </a:lnTo>
                <a:lnTo>
                  <a:pt x="1079" y="942"/>
                </a:lnTo>
                <a:lnTo>
                  <a:pt x="1073" y="943"/>
                </a:lnTo>
                <a:lnTo>
                  <a:pt x="1070" y="944"/>
                </a:lnTo>
                <a:lnTo>
                  <a:pt x="1069" y="934"/>
                </a:lnTo>
                <a:lnTo>
                  <a:pt x="1067" y="904"/>
                </a:lnTo>
                <a:lnTo>
                  <a:pt x="1063" y="861"/>
                </a:lnTo>
                <a:lnTo>
                  <a:pt x="1058" y="809"/>
                </a:lnTo>
                <a:lnTo>
                  <a:pt x="1051" y="754"/>
                </a:lnTo>
                <a:lnTo>
                  <a:pt x="1045" y="701"/>
                </a:lnTo>
                <a:lnTo>
                  <a:pt x="1040" y="656"/>
                </a:lnTo>
                <a:lnTo>
                  <a:pt x="1035" y="623"/>
                </a:lnTo>
                <a:lnTo>
                  <a:pt x="1032" y="617"/>
                </a:lnTo>
                <a:lnTo>
                  <a:pt x="1028" y="612"/>
                </a:lnTo>
                <a:lnTo>
                  <a:pt x="1023" y="608"/>
                </a:lnTo>
                <a:lnTo>
                  <a:pt x="1021" y="607"/>
                </a:lnTo>
                <a:lnTo>
                  <a:pt x="1005" y="607"/>
                </a:lnTo>
                <a:lnTo>
                  <a:pt x="991" y="607"/>
                </a:lnTo>
                <a:lnTo>
                  <a:pt x="975" y="607"/>
                </a:lnTo>
                <a:lnTo>
                  <a:pt x="961" y="607"/>
                </a:lnTo>
                <a:lnTo>
                  <a:pt x="946" y="607"/>
                </a:lnTo>
                <a:lnTo>
                  <a:pt x="931" y="607"/>
                </a:lnTo>
                <a:lnTo>
                  <a:pt x="917" y="607"/>
                </a:lnTo>
                <a:lnTo>
                  <a:pt x="902" y="607"/>
                </a:lnTo>
                <a:lnTo>
                  <a:pt x="888" y="607"/>
                </a:lnTo>
                <a:lnTo>
                  <a:pt x="874" y="607"/>
                </a:lnTo>
                <a:lnTo>
                  <a:pt x="859" y="607"/>
                </a:lnTo>
                <a:lnTo>
                  <a:pt x="846" y="607"/>
                </a:lnTo>
                <a:lnTo>
                  <a:pt x="832" y="608"/>
                </a:lnTo>
                <a:lnTo>
                  <a:pt x="818" y="608"/>
                </a:lnTo>
                <a:lnTo>
                  <a:pt x="806" y="608"/>
                </a:lnTo>
                <a:lnTo>
                  <a:pt x="793" y="608"/>
                </a:lnTo>
                <a:lnTo>
                  <a:pt x="807" y="694"/>
                </a:lnTo>
                <a:lnTo>
                  <a:pt x="808" y="694"/>
                </a:lnTo>
                <a:lnTo>
                  <a:pt x="812" y="694"/>
                </a:lnTo>
                <a:lnTo>
                  <a:pt x="816" y="693"/>
                </a:lnTo>
                <a:lnTo>
                  <a:pt x="822" y="693"/>
                </a:lnTo>
                <a:lnTo>
                  <a:pt x="829" y="694"/>
                </a:lnTo>
                <a:lnTo>
                  <a:pt x="835" y="695"/>
                </a:lnTo>
                <a:lnTo>
                  <a:pt x="840" y="697"/>
                </a:lnTo>
                <a:lnTo>
                  <a:pt x="844" y="700"/>
                </a:lnTo>
                <a:lnTo>
                  <a:pt x="850" y="739"/>
                </a:lnTo>
                <a:lnTo>
                  <a:pt x="858" y="815"/>
                </a:lnTo>
                <a:lnTo>
                  <a:pt x="864" y="889"/>
                </a:lnTo>
                <a:lnTo>
                  <a:pt x="867" y="923"/>
                </a:lnTo>
                <a:lnTo>
                  <a:pt x="823" y="924"/>
                </a:lnTo>
                <a:lnTo>
                  <a:pt x="807" y="694"/>
                </a:lnTo>
                <a:lnTo>
                  <a:pt x="793" y="608"/>
                </a:lnTo>
                <a:lnTo>
                  <a:pt x="776" y="608"/>
                </a:lnTo>
                <a:lnTo>
                  <a:pt x="760" y="609"/>
                </a:lnTo>
                <a:lnTo>
                  <a:pt x="744" y="609"/>
                </a:lnTo>
                <a:lnTo>
                  <a:pt x="730" y="610"/>
                </a:lnTo>
                <a:lnTo>
                  <a:pt x="716" y="610"/>
                </a:lnTo>
                <a:lnTo>
                  <a:pt x="702" y="611"/>
                </a:lnTo>
                <a:lnTo>
                  <a:pt x="690" y="612"/>
                </a:lnTo>
                <a:lnTo>
                  <a:pt x="679" y="612"/>
                </a:lnTo>
                <a:lnTo>
                  <a:pt x="667" y="613"/>
                </a:lnTo>
                <a:lnTo>
                  <a:pt x="658" y="614"/>
                </a:lnTo>
                <a:lnTo>
                  <a:pt x="650" y="615"/>
                </a:lnTo>
                <a:lnTo>
                  <a:pt x="642" y="616"/>
                </a:lnTo>
                <a:lnTo>
                  <a:pt x="635" y="617"/>
                </a:lnTo>
                <a:lnTo>
                  <a:pt x="629" y="618"/>
                </a:lnTo>
                <a:lnTo>
                  <a:pt x="625" y="619"/>
                </a:lnTo>
                <a:lnTo>
                  <a:pt x="622" y="620"/>
                </a:lnTo>
                <a:lnTo>
                  <a:pt x="617" y="622"/>
                </a:lnTo>
                <a:lnTo>
                  <a:pt x="612" y="624"/>
                </a:lnTo>
                <a:lnTo>
                  <a:pt x="608" y="626"/>
                </a:lnTo>
                <a:lnTo>
                  <a:pt x="604" y="627"/>
                </a:lnTo>
                <a:lnTo>
                  <a:pt x="599" y="629"/>
                </a:lnTo>
                <a:lnTo>
                  <a:pt x="595" y="631"/>
                </a:lnTo>
                <a:lnTo>
                  <a:pt x="591" y="634"/>
                </a:lnTo>
                <a:lnTo>
                  <a:pt x="587" y="637"/>
                </a:lnTo>
                <a:lnTo>
                  <a:pt x="578" y="652"/>
                </a:lnTo>
                <a:lnTo>
                  <a:pt x="595" y="1057"/>
                </a:lnTo>
                <a:lnTo>
                  <a:pt x="594" y="1058"/>
                </a:lnTo>
                <a:lnTo>
                  <a:pt x="595" y="1061"/>
                </a:lnTo>
                <a:lnTo>
                  <a:pt x="598" y="1067"/>
                </a:lnTo>
                <a:lnTo>
                  <a:pt x="607" y="1075"/>
                </a:lnTo>
                <a:lnTo>
                  <a:pt x="617" y="1081"/>
                </a:lnTo>
                <a:lnTo>
                  <a:pt x="622" y="1082"/>
                </a:lnTo>
                <a:lnTo>
                  <a:pt x="627" y="1081"/>
                </a:lnTo>
                <a:lnTo>
                  <a:pt x="634" y="1077"/>
                </a:lnTo>
                <a:lnTo>
                  <a:pt x="638" y="1075"/>
                </a:lnTo>
                <a:lnTo>
                  <a:pt x="645" y="1070"/>
                </a:lnTo>
                <a:lnTo>
                  <a:pt x="655" y="1064"/>
                </a:lnTo>
                <a:lnTo>
                  <a:pt x="666" y="1057"/>
                </a:lnTo>
                <a:lnTo>
                  <a:pt x="679" y="1049"/>
                </a:lnTo>
                <a:lnTo>
                  <a:pt x="693" y="1040"/>
                </a:lnTo>
                <a:lnTo>
                  <a:pt x="708" y="1029"/>
                </a:lnTo>
                <a:lnTo>
                  <a:pt x="724" y="1020"/>
                </a:lnTo>
                <a:lnTo>
                  <a:pt x="738" y="1010"/>
                </a:lnTo>
                <a:lnTo>
                  <a:pt x="752" y="1001"/>
                </a:lnTo>
                <a:lnTo>
                  <a:pt x="766" y="993"/>
                </a:lnTo>
                <a:lnTo>
                  <a:pt x="778" y="984"/>
                </a:lnTo>
                <a:lnTo>
                  <a:pt x="788" y="978"/>
                </a:lnTo>
                <a:lnTo>
                  <a:pt x="796" y="973"/>
                </a:lnTo>
                <a:lnTo>
                  <a:pt x="801" y="970"/>
                </a:lnTo>
                <a:lnTo>
                  <a:pt x="803" y="969"/>
                </a:lnTo>
                <a:lnTo>
                  <a:pt x="690" y="1163"/>
                </a:lnTo>
                <a:lnTo>
                  <a:pt x="688" y="1163"/>
                </a:lnTo>
                <a:lnTo>
                  <a:pt x="682" y="1163"/>
                </a:lnTo>
                <a:lnTo>
                  <a:pt x="671" y="1163"/>
                </a:lnTo>
                <a:lnTo>
                  <a:pt x="659" y="1163"/>
                </a:lnTo>
                <a:lnTo>
                  <a:pt x="644" y="1163"/>
                </a:lnTo>
                <a:lnTo>
                  <a:pt x="627" y="1163"/>
                </a:lnTo>
                <a:lnTo>
                  <a:pt x="609" y="1163"/>
                </a:lnTo>
                <a:lnTo>
                  <a:pt x="590" y="1163"/>
                </a:lnTo>
                <a:lnTo>
                  <a:pt x="571" y="1164"/>
                </a:lnTo>
                <a:lnTo>
                  <a:pt x="553" y="1164"/>
                </a:lnTo>
                <a:lnTo>
                  <a:pt x="536" y="1165"/>
                </a:lnTo>
                <a:lnTo>
                  <a:pt x="520" y="1166"/>
                </a:lnTo>
                <a:lnTo>
                  <a:pt x="507" y="1166"/>
                </a:lnTo>
                <a:lnTo>
                  <a:pt x="496" y="1167"/>
                </a:lnTo>
                <a:lnTo>
                  <a:pt x="488" y="1169"/>
                </a:lnTo>
                <a:lnTo>
                  <a:pt x="485" y="1170"/>
                </a:lnTo>
                <a:lnTo>
                  <a:pt x="480" y="1184"/>
                </a:lnTo>
                <a:lnTo>
                  <a:pt x="478" y="1204"/>
                </a:lnTo>
                <a:lnTo>
                  <a:pt x="480" y="1222"/>
                </a:lnTo>
                <a:lnTo>
                  <a:pt x="486" y="1236"/>
                </a:lnTo>
                <a:lnTo>
                  <a:pt x="491" y="1238"/>
                </a:lnTo>
                <a:lnTo>
                  <a:pt x="500" y="1239"/>
                </a:lnTo>
                <a:lnTo>
                  <a:pt x="513" y="1240"/>
                </a:lnTo>
                <a:lnTo>
                  <a:pt x="531" y="1241"/>
                </a:lnTo>
                <a:lnTo>
                  <a:pt x="549" y="1242"/>
                </a:lnTo>
                <a:lnTo>
                  <a:pt x="571" y="1242"/>
                </a:lnTo>
                <a:lnTo>
                  <a:pt x="594" y="1242"/>
                </a:lnTo>
                <a:lnTo>
                  <a:pt x="618" y="1242"/>
                </a:lnTo>
                <a:lnTo>
                  <a:pt x="642" y="1242"/>
                </a:lnTo>
                <a:lnTo>
                  <a:pt x="664" y="1241"/>
                </a:lnTo>
                <a:lnTo>
                  <a:pt x="686" y="1240"/>
                </a:lnTo>
                <a:lnTo>
                  <a:pt x="706" y="1240"/>
                </a:lnTo>
                <a:lnTo>
                  <a:pt x="723" y="1239"/>
                </a:lnTo>
                <a:lnTo>
                  <a:pt x="737" y="1237"/>
                </a:lnTo>
                <a:lnTo>
                  <a:pt x="747" y="1236"/>
                </a:lnTo>
                <a:lnTo>
                  <a:pt x="752" y="1235"/>
                </a:lnTo>
                <a:lnTo>
                  <a:pt x="769" y="1219"/>
                </a:lnTo>
                <a:lnTo>
                  <a:pt x="789" y="1192"/>
                </a:lnTo>
                <a:lnTo>
                  <a:pt x="812" y="1156"/>
                </a:lnTo>
                <a:lnTo>
                  <a:pt x="835" y="1116"/>
                </a:lnTo>
                <a:lnTo>
                  <a:pt x="855" y="1077"/>
                </a:lnTo>
                <a:lnTo>
                  <a:pt x="872" y="1043"/>
                </a:lnTo>
                <a:lnTo>
                  <a:pt x="884" y="1020"/>
                </a:lnTo>
                <a:lnTo>
                  <a:pt x="888" y="1011"/>
                </a:lnTo>
                <a:lnTo>
                  <a:pt x="1598" y="1011"/>
                </a:lnTo>
                <a:lnTo>
                  <a:pt x="1602" y="1019"/>
                </a:lnTo>
                <a:lnTo>
                  <a:pt x="1613" y="1041"/>
                </a:lnTo>
                <a:lnTo>
                  <a:pt x="1629" y="1072"/>
                </a:lnTo>
                <a:lnTo>
                  <a:pt x="1647" y="1107"/>
                </a:lnTo>
                <a:lnTo>
                  <a:pt x="1667" y="1145"/>
                </a:lnTo>
                <a:lnTo>
                  <a:pt x="1684" y="1179"/>
                </a:lnTo>
                <a:lnTo>
                  <a:pt x="1699" y="1205"/>
                </a:lnTo>
                <a:lnTo>
                  <a:pt x="1708" y="1220"/>
                </a:lnTo>
                <a:lnTo>
                  <a:pt x="1715" y="1228"/>
                </a:lnTo>
                <a:lnTo>
                  <a:pt x="1721" y="1230"/>
                </a:lnTo>
                <a:lnTo>
                  <a:pt x="1727" y="1230"/>
                </a:lnTo>
                <a:lnTo>
                  <a:pt x="1732" y="1229"/>
                </a:lnTo>
                <a:lnTo>
                  <a:pt x="1737" y="1229"/>
                </a:lnTo>
                <a:lnTo>
                  <a:pt x="1748" y="1229"/>
                </a:lnTo>
                <a:lnTo>
                  <a:pt x="1763" y="1229"/>
                </a:lnTo>
                <a:lnTo>
                  <a:pt x="1783" y="1229"/>
                </a:lnTo>
                <a:lnTo>
                  <a:pt x="1806" y="1229"/>
                </a:lnTo>
                <a:lnTo>
                  <a:pt x="1831" y="1229"/>
                </a:lnTo>
                <a:lnTo>
                  <a:pt x="1857" y="1229"/>
                </a:lnTo>
                <a:lnTo>
                  <a:pt x="1884" y="1229"/>
                </a:lnTo>
                <a:lnTo>
                  <a:pt x="1910" y="1229"/>
                </a:lnTo>
                <a:lnTo>
                  <a:pt x="1937" y="1229"/>
                </a:lnTo>
                <a:lnTo>
                  <a:pt x="1961" y="1229"/>
                </a:lnTo>
                <a:lnTo>
                  <a:pt x="1982" y="1229"/>
                </a:lnTo>
                <a:lnTo>
                  <a:pt x="2001" y="1229"/>
                </a:lnTo>
                <a:lnTo>
                  <a:pt x="2014" y="1229"/>
                </a:lnTo>
                <a:lnTo>
                  <a:pt x="2023" y="1229"/>
                </a:lnTo>
                <a:lnTo>
                  <a:pt x="2026" y="1229"/>
                </a:lnTo>
                <a:lnTo>
                  <a:pt x="2029" y="1232"/>
                </a:lnTo>
                <a:lnTo>
                  <a:pt x="2035" y="1238"/>
                </a:lnTo>
                <a:lnTo>
                  <a:pt x="2041" y="1246"/>
                </a:lnTo>
                <a:lnTo>
                  <a:pt x="2044" y="1252"/>
                </a:lnTo>
                <a:lnTo>
                  <a:pt x="2045" y="1256"/>
                </a:lnTo>
                <a:lnTo>
                  <a:pt x="2045" y="1257"/>
                </a:lnTo>
                <a:lnTo>
                  <a:pt x="2045" y="1507"/>
                </a:lnTo>
                <a:lnTo>
                  <a:pt x="2045" y="1508"/>
                </a:lnTo>
                <a:lnTo>
                  <a:pt x="2044" y="1512"/>
                </a:lnTo>
                <a:lnTo>
                  <a:pt x="2041" y="1517"/>
                </a:lnTo>
                <a:lnTo>
                  <a:pt x="2037" y="1522"/>
                </a:lnTo>
                <a:lnTo>
                  <a:pt x="2030" y="1527"/>
                </a:lnTo>
                <a:lnTo>
                  <a:pt x="2022" y="1530"/>
                </a:lnTo>
                <a:lnTo>
                  <a:pt x="2017" y="1532"/>
                </a:lnTo>
                <a:lnTo>
                  <a:pt x="2015" y="1533"/>
                </a:lnTo>
                <a:lnTo>
                  <a:pt x="1730" y="1533"/>
                </a:lnTo>
                <a:lnTo>
                  <a:pt x="1729" y="1533"/>
                </a:lnTo>
                <a:lnTo>
                  <a:pt x="1724" y="1533"/>
                </a:lnTo>
                <a:lnTo>
                  <a:pt x="1719" y="1534"/>
                </a:lnTo>
                <a:lnTo>
                  <a:pt x="1715" y="1538"/>
                </a:lnTo>
                <a:lnTo>
                  <a:pt x="1710" y="1544"/>
                </a:lnTo>
                <a:lnTo>
                  <a:pt x="1704" y="1552"/>
                </a:lnTo>
                <a:lnTo>
                  <a:pt x="1697" y="1560"/>
                </a:lnTo>
                <a:lnTo>
                  <a:pt x="1689" y="1569"/>
                </a:lnTo>
                <a:lnTo>
                  <a:pt x="1682" y="1577"/>
                </a:lnTo>
                <a:lnTo>
                  <a:pt x="1675" y="1584"/>
                </a:lnTo>
                <a:lnTo>
                  <a:pt x="1669" y="1589"/>
                </a:lnTo>
                <a:lnTo>
                  <a:pt x="1663" y="1592"/>
                </a:lnTo>
                <a:lnTo>
                  <a:pt x="1652" y="1595"/>
                </a:lnTo>
                <a:lnTo>
                  <a:pt x="1644" y="1596"/>
                </a:lnTo>
                <a:lnTo>
                  <a:pt x="1639" y="1597"/>
                </a:lnTo>
                <a:lnTo>
                  <a:pt x="1637" y="1597"/>
                </a:lnTo>
                <a:lnTo>
                  <a:pt x="846" y="1597"/>
                </a:lnTo>
                <a:lnTo>
                  <a:pt x="844" y="1595"/>
                </a:lnTo>
                <a:lnTo>
                  <a:pt x="838" y="1589"/>
                </a:lnTo>
                <a:lnTo>
                  <a:pt x="830" y="1580"/>
                </a:lnTo>
                <a:lnTo>
                  <a:pt x="819" y="1570"/>
                </a:lnTo>
                <a:lnTo>
                  <a:pt x="808" y="1559"/>
                </a:lnTo>
                <a:lnTo>
                  <a:pt x="798" y="1550"/>
                </a:lnTo>
                <a:lnTo>
                  <a:pt x="788" y="1543"/>
                </a:lnTo>
                <a:lnTo>
                  <a:pt x="782" y="1538"/>
                </a:lnTo>
                <a:lnTo>
                  <a:pt x="777" y="1536"/>
                </a:lnTo>
                <a:lnTo>
                  <a:pt x="766" y="1535"/>
                </a:lnTo>
                <a:lnTo>
                  <a:pt x="749" y="1535"/>
                </a:lnTo>
                <a:lnTo>
                  <a:pt x="728" y="1534"/>
                </a:lnTo>
                <a:lnTo>
                  <a:pt x="704" y="1534"/>
                </a:lnTo>
                <a:lnTo>
                  <a:pt x="677" y="1533"/>
                </a:lnTo>
                <a:lnTo>
                  <a:pt x="649" y="1533"/>
                </a:lnTo>
                <a:lnTo>
                  <a:pt x="619" y="1533"/>
                </a:lnTo>
                <a:lnTo>
                  <a:pt x="590" y="1533"/>
                </a:lnTo>
                <a:lnTo>
                  <a:pt x="561" y="1534"/>
                </a:lnTo>
                <a:lnTo>
                  <a:pt x="535" y="1534"/>
                </a:lnTo>
                <a:lnTo>
                  <a:pt x="510" y="1535"/>
                </a:lnTo>
                <a:lnTo>
                  <a:pt x="488" y="1536"/>
                </a:lnTo>
                <a:lnTo>
                  <a:pt x="472" y="1538"/>
                </a:lnTo>
                <a:lnTo>
                  <a:pt x="461" y="1539"/>
                </a:lnTo>
                <a:lnTo>
                  <a:pt x="455" y="1541"/>
                </a:lnTo>
                <a:lnTo>
                  <a:pt x="448" y="1553"/>
                </a:lnTo>
                <a:lnTo>
                  <a:pt x="446" y="1569"/>
                </a:lnTo>
                <a:lnTo>
                  <a:pt x="447" y="1584"/>
                </a:lnTo>
                <a:lnTo>
                  <a:pt x="448" y="1590"/>
                </a:lnTo>
                <a:lnTo>
                  <a:pt x="404" y="1590"/>
                </a:lnTo>
                <a:lnTo>
                  <a:pt x="350" y="1375"/>
                </a:lnTo>
                <a:lnTo>
                  <a:pt x="349" y="1373"/>
                </a:lnTo>
                <a:lnTo>
                  <a:pt x="346" y="1369"/>
                </a:lnTo>
                <a:lnTo>
                  <a:pt x="342" y="1367"/>
                </a:lnTo>
                <a:lnTo>
                  <a:pt x="337" y="1369"/>
                </a:lnTo>
                <a:lnTo>
                  <a:pt x="333" y="1375"/>
                </a:lnTo>
                <a:lnTo>
                  <a:pt x="326" y="1387"/>
                </a:lnTo>
                <a:lnTo>
                  <a:pt x="318" y="1401"/>
                </a:lnTo>
                <a:lnTo>
                  <a:pt x="309" y="1417"/>
                </a:lnTo>
                <a:lnTo>
                  <a:pt x="299" y="1433"/>
                </a:lnTo>
                <a:lnTo>
                  <a:pt x="291" y="1446"/>
                </a:lnTo>
                <a:lnTo>
                  <a:pt x="286" y="1455"/>
                </a:lnTo>
                <a:lnTo>
                  <a:pt x="284" y="1458"/>
                </a:lnTo>
                <a:lnTo>
                  <a:pt x="284" y="1461"/>
                </a:lnTo>
                <a:lnTo>
                  <a:pt x="283" y="1465"/>
                </a:lnTo>
                <a:lnTo>
                  <a:pt x="282" y="1469"/>
                </a:lnTo>
                <a:lnTo>
                  <a:pt x="282" y="1471"/>
                </a:lnTo>
                <a:lnTo>
                  <a:pt x="282" y="1500"/>
                </a:lnTo>
                <a:lnTo>
                  <a:pt x="283" y="1557"/>
                </a:lnTo>
                <a:lnTo>
                  <a:pt x="283" y="1632"/>
                </a:lnTo>
                <a:lnTo>
                  <a:pt x="284" y="1711"/>
                </a:lnTo>
                <a:lnTo>
                  <a:pt x="341" y="1714"/>
                </a:lnTo>
                <a:lnTo>
                  <a:pt x="344" y="1676"/>
                </a:lnTo>
                <a:lnTo>
                  <a:pt x="347" y="1648"/>
                </a:lnTo>
                <a:lnTo>
                  <a:pt x="351" y="1632"/>
                </a:lnTo>
                <a:lnTo>
                  <a:pt x="355" y="1626"/>
                </a:lnTo>
                <a:lnTo>
                  <a:pt x="359" y="1633"/>
                </a:lnTo>
                <a:lnTo>
                  <a:pt x="363" y="1651"/>
                </a:lnTo>
                <a:lnTo>
                  <a:pt x="367" y="1679"/>
                </a:lnTo>
                <a:lnTo>
                  <a:pt x="370" y="1714"/>
                </a:lnTo>
                <a:lnTo>
                  <a:pt x="432" y="1715"/>
                </a:lnTo>
                <a:lnTo>
                  <a:pt x="425" y="1665"/>
                </a:lnTo>
                <a:lnTo>
                  <a:pt x="2071" y="1665"/>
                </a:lnTo>
                <a:lnTo>
                  <a:pt x="2071" y="1859"/>
                </a:lnTo>
                <a:lnTo>
                  <a:pt x="1804" y="1919"/>
                </a:lnTo>
                <a:lnTo>
                  <a:pt x="701" y="1919"/>
                </a:lnTo>
                <a:lnTo>
                  <a:pt x="456" y="1890"/>
                </a:lnTo>
                <a:lnTo>
                  <a:pt x="432" y="1715"/>
                </a:lnTo>
                <a:lnTo>
                  <a:pt x="370" y="1714"/>
                </a:lnTo>
                <a:lnTo>
                  <a:pt x="373" y="1747"/>
                </a:lnTo>
                <a:lnTo>
                  <a:pt x="375" y="1781"/>
                </a:lnTo>
                <a:lnTo>
                  <a:pt x="376" y="1814"/>
                </a:lnTo>
                <a:lnTo>
                  <a:pt x="376" y="1844"/>
                </a:lnTo>
                <a:lnTo>
                  <a:pt x="374" y="1944"/>
                </a:lnTo>
                <a:lnTo>
                  <a:pt x="370" y="2024"/>
                </a:lnTo>
                <a:lnTo>
                  <a:pt x="364" y="2079"/>
                </a:lnTo>
                <a:lnTo>
                  <a:pt x="357" y="2099"/>
                </a:lnTo>
                <a:lnTo>
                  <a:pt x="350" y="2086"/>
                </a:lnTo>
                <a:lnTo>
                  <a:pt x="345" y="2048"/>
                </a:lnTo>
                <a:lnTo>
                  <a:pt x="341" y="1988"/>
                </a:lnTo>
                <a:lnTo>
                  <a:pt x="338" y="1913"/>
                </a:lnTo>
                <a:lnTo>
                  <a:pt x="343" y="1912"/>
                </a:lnTo>
                <a:lnTo>
                  <a:pt x="353" y="1908"/>
                </a:lnTo>
                <a:lnTo>
                  <a:pt x="363" y="1896"/>
                </a:lnTo>
                <a:lnTo>
                  <a:pt x="368" y="1867"/>
                </a:lnTo>
                <a:lnTo>
                  <a:pt x="367" y="1852"/>
                </a:lnTo>
                <a:lnTo>
                  <a:pt x="363" y="1840"/>
                </a:lnTo>
                <a:lnTo>
                  <a:pt x="359" y="1833"/>
                </a:lnTo>
                <a:lnTo>
                  <a:pt x="353" y="1828"/>
                </a:lnTo>
                <a:lnTo>
                  <a:pt x="347" y="1825"/>
                </a:lnTo>
                <a:lnTo>
                  <a:pt x="343" y="1823"/>
                </a:lnTo>
                <a:lnTo>
                  <a:pt x="338" y="1821"/>
                </a:lnTo>
                <a:lnTo>
                  <a:pt x="337" y="1819"/>
                </a:lnTo>
                <a:lnTo>
                  <a:pt x="338" y="1789"/>
                </a:lnTo>
                <a:lnTo>
                  <a:pt x="338" y="1761"/>
                </a:lnTo>
                <a:lnTo>
                  <a:pt x="339" y="1737"/>
                </a:lnTo>
                <a:lnTo>
                  <a:pt x="341" y="1714"/>
                </a:lnTo>
                <a:lnTo>
                  <a:pt x="284" y="1711"/>
                </a:lnTo>
                <a:lnTo>
                  <a:pt x="284" y="1765"/>
                </a:lnTo>
                <a:lnTo>
                  <a:pt x="285" y="1809"/>
                </a:lnTo>
                <a:lnTo>
                  <a:pt x="285" y="1840"/>
                </a:lnTo>
                <a:lnTo>
                  <a:pt x="285" y="1852"/>
                </a:lnTo>
                <a:lnTo>
                  <a:pt x="242" y="1894"/>
                </a:lnTo>
                <a:lnTo>
                  <a:pt x="229" y="1902"/>
                </a:lnTo>
                <a:lnTo>
                  <a:pt x="232" y="1922"/>
                </a:lnTo>
                <a:lnTo>
                  <a:pt x="234" y="1941"/>
                </a:lnTo>
                <a:lnTo>
                  <a:pt x="235" y="1956"/>
                </a:lnTo>
                <a:lnTo>
                  <a:pt x="236" y="1967"/>
                </a:lnTo>
                <a:lnTo>
                  <a:pt x="235" y="2029"/>
                </a:lnTo>
                <a:lnTo>
                  <a:pt x="231" y="2080"/>
                </a:lnTo>
                <a:lnTo>
                  <a:pt x="225" y="2115"/>
                </a:lnTo>
                <a:lnTo>
                  <a:pt x="219" y="2128"/>
                </a:lnTo>
                <a:lnTo>
                  <a:pt x="214" y="2121"/>
                </a:lnTo>
                <a:lnTo>
                  <a:pt x="208" y="2104"/>
                </a:lnTo>
                <a:lnTo>
                  <a:pt x="202" y="2076"/>
                </a:lnTo>
                <a:lnTo>
                  <a:pt x="199" y="2040"/>
                </a:lnTo>
                <a:lnTo>
                  <a:pt x="65" y="2038"/>
                </a:lnTo>
                <a:lnTo>
                  <a:pt x="64" y="2095"/>
                </a:lnTo>
                <a:lnTo>
                  <a:pt x="63" y="2140"/>
                </a:lnTo>
                <a:lnTo>
                  <a:pt x="60" y="2170"/>
                </a:lnTo>
                <a:lnTo>
                  <a:pt x="55" y="2181"/>
                </a:lnTo>
                <a:lnTo>
                  <a:pt x="51" y="2175"/>
                </a:lnTo>
                <a:lnTo>
                  <a:pt x="47" y="2158"/>
                </a:lnTo>
                <a:lnTo>
                  <a:pt x="43" y="2133"/>
                </a:lnTo>
                <a:lnTo>
                  <a:pt x="41" y="2099"/>
                </a:lnTo>
                <a:lnTo>
                  <a:pt x="0" y="2102"/>
                </a:lnTo>
                <a:lnTo>
                  <a:pt x="4" y="2132"/>
                </a:lnTo>
                <a:lnTo>
                  <a:pt x="8" y="2160"/>
                </a:lnTo>
                <a:lnTo>
                  <a:pt x="11" y="2184"/>
                </a:lnTo>
                <a:lnTo>
                  <a:pt x="14" y="2198"/>
                </a:lnTo>
                <a:lnTo>
                  <a:pt x="17" y="2219"/>
                </a:lnTo>
                <a:lnTo>
                  <a:pt x="20" y="2248"/>
                </a:lnTo>
                <a:lnTo>
                  <a:pt x="27" y="2273"/>
                </a:lnTo>
                <a:lnTo>
                  <a:pt x="42" y="2289"/>
                </a:lnTo>
                <a:lnTo>
                  <a:pt x="49" y="2291"/>
                </a:lnTo>
                <a:lnTo>
                  <a:pt x="61" y="2292"/>
                </a:lnTo>
                <a:lnTo>
                  <a:pt x="77" y="2293"/>
                </a:lnTo>
                <a:lnTo>
                  <a:pt x="97" y="2293"/>
                </a:lnTo>
                <a:lnTo>
                  <a:pt x="119" y="2293"/>
                </a:lnTo>
                <a:lnTo>
                  <a:pt x="141" y="2293"/>
                </a:lnTo>
                <a:lnTo>
                  <a:pt x="166" y="2293"/>
                </a:lnTo>
                <a:lnTo>
                  <a:pt x="192" y="2292"/>
                </a:lnTo>
                <a:lnTo>
                  <a:pt x="216" y="2291"/>
                </a:lnTo>
                <a:lnTo>
                  <a:pt x="240" y="2290"/>
                </a:lnTo>
                <a:lnTo>
                  <a:pt x="262" y="2288"/>
                </a:lnTo>
                <a:lnTo>
                  <a:pt x="283" y="2286"/>
                </a:lnTo>
                <a:lnTo>
                  <a:pt x="299" y="2284"/>
                </a:lnTo>
                <a:lnTo>
                  <a:pt x="314" y="2282"/>
                </a:lnTo>
                <a:lnTo>
                  <a:pt x="323" y="2280"/>
                </a:lnTo>
                <a:lnTo>
                  <a:pt x="327" y="2276"/>
                </a:lnTo>
                <a:lnTo>
                  <a:pt x="332" y="2266"/>
                </a:lnTo>
                <a:lnTo>
                  <a:pt x="335" y="2259"/>
                </a:lnTo>
                <a:lnTo>
                  <a:pt x="339" y="2254"/>
                </a:lnTo>
                <a:lnTo>
                  <a:pt x="346" y="2251"/>
                </a:lnTo>
                <a:lnTo>
                  <a:pt x="352" y="2251"/>
                </a:lnTo>
                <a:lnTo>
                  <a:pt x="357" y="2255"/>
                </a:lnTo>
                <a:lnTo>
                  <a:pt x="360" y="2261"/>
                </a:lnTo>
                <a:lnTo>
                  <a:pt x="364" y="2269"/>
                </a:lnTo>
                <a:lnTo>
                  <a:pt x="370" y="2274"/>
                </a:lnTo>
                <a:lnTo>
                  <a:pt x="382" y="2280"/>
                </a:lnTo>
                <a:lnTo>
                  <a:pt x="397" y="2285"/>
                </a:lnTo>
                <a:lnTo>
                  <a:pt x="414" y="2291"/>
                </a:lnTo>
                <a:lnTo>
                  <a:pt x="434" y="2295"/>
                </a:lnTo>
                <a:lnTo>
                  <a:pt x="452" y="2299"/>
                </a:lnTo>
                <a:lnTo>
                  <a:pt x="468" y="2302"/>
                </a:lnTo>
                <a:lnTo>
                  <a:pt x="480" y="2303"/>
                </a:lnTo>
                <a:lnTo>
                  <a:pt x="492" y="2303"/>
                </a:lnTo>
                <a:lnTo>
                  <a:pt x="505" y="2302"/>
                </a:lnTo>
                <a:lnTo>
                  <a:pt x="521" y="2300"/>
                </a:lnTo>
                <a:lnTo>
                  <a:pt x="538" y="2297"/>
                </a:lnTo>
                <a:lnTo>
                  <a:pt x="553" y="2293"/>
                </a:lnTo>
                <a:lnTo>
                  <a:pt x="568" y="2288"/>
                </a:lnTo>
                <a:lnTo>
                  <a:pt x="579" y="2282"/>
                </a:lnTo>
                <a:lnTo>
                  <a:pt x="587" y="2273"/>
                </a:lnTo>
                <a:lnTo>
                  <a:pt x="593" y="2261"/>
                </a:lnTo>
                <a:lnTo>
                  <a:pt x="600" y="2245"/>
                </a:lnTo>
                <a:lnTo>
                  <a:pt x="609" y="2224"/>
                </a:lnTo>
                <a:lnTo>
                  <a:pt x="617" y="2202"/>
                </a:lnTo>
                <a:lnTo>
                  <a:pt x="624" y="2181"/>
                </a:lnTo>
                <a:lnTo>
                  <a:pt x="629" y="2163"/>
                </a:lnTo>
                <a:lnTo>
                  <a:pt x="633" y="2149"/>
                </a:lnTo>
                <a:lnTo>
                  <a:pt x="634" y="2143"/>
                </a:lnTo>
                <a:lnTo>
                  <a:pt x="639" y="2141"/>
                </a:lnTo>
                <a:lnTo>
                  <a:pt x="655" y="2140"/>
                </a:lnTo>
                <a:lnTo>
                  <a:pt x="677" y="2139"/>
                </a:lnTo>
                <a:lnTo>
                  <a:pt x="703" y="2139"/>
                </a:lnTo>
                <a:lnTo>
                  <a:pt x="729" y="2139"/>
                </a:lnTo>
                <a:lnTo>
                  <a:pt x="751" y="2139"/>
                </a:lnTo>
                <a:lnTo>
                  <a:pt x="768" y="2140"/>
                </a:lnTo>
                <a:lnTo>
                  <a:pt x="774" y="2140"/>
                </a:lnTo>
                <a:lnTo>
                  <a:pt x="775" y="2145"/>
                </a:lnTo>
                <a:lnTo>
                  <a:pt x="779" y="2159"/>
                </a:lnTo>
                <a:lnTo>
                  <a:pt x="784" y="2179"/>
                </a:lnTo>
                <a:lnTo>
                  <a:pt x="793" y="2203"/>
                </a:lnTo>
                <a:lnTo>
                  <a:pt x="801" y="2226"/>
                </a:lnTo>
                <a:lnTo>
                  <a:pt x="811" y="2248"/>
                </a:lnTo>
                <a:lnTo>
                  <a:pt x="821" y="2264"/>
                </a:lnTo>
                <a:lnTo>
                  <a:pt x="833" y="2273"/>
                </a:lnTo>
                <a:lnTo>
                  <a:pt x="839" y="2275"/>
                </a:lnTo>
                <a:lnTo>
                  <a:pt x="847" y="2277"/>
                </a:lnTo>
                <a:lnTo>
                  <a:pt x="857" y="2280"/>
                </a:lnTo>
                <a:lnTo>
                  <a:pt x="869" y="2282"/>
                </a:lnTo>
                <a:lnTo>
                  <a:pt x="881" y="2284"/>
                </a:lnTo>
                <a:lnTo>
                  <a:pt x="894" y="2285"/>
                </a:lnTo>
                <a:lnTo>
                  <a:pt x="908" y="2286"/>
                </a:lnTo>
                <a:lnTo>
                  <a:pt x="922" y="2287"/>
                </a:lnTo>
                <a:lnTo>
                  <a:pt x="935" y="2287"/>
                </a:lnTo>
                <a:lnTo>
                  <a:pt x="949" y="2288"/>
                </a:lnTo>
                <a:lnTo>
                  <a:pt x="962" y="2288"/>
                </a:lnTo>
                <a:lnTo>
                  <a:pt x="973" y="2287"/>
                </a:lnTo>
                <a:lnTo>
                  <a:pt x="985" y="2286"/>
                </a:lnTo>
                <a:lnTo>
                  <a:pt x="994" y="2285"/>
                </a:lnTo>
                <a:lnTo>
                  <a:pt x="1001" y="2283"/>
                </a:lnTo>
                <a:lnTo>
                  <a:pt x="1006" y="2281"/>
                </a:lnTo>
                <a:lnTo>
                  <a:pt x="1025" y="2262"/>
                </a:lnTo>
                <a:lnTo>
                  <a:pt x="1038" y="2236"/>
                </a:lnTo>
                <a:lnTo>
                  <a:pt x="1047" y="2206"/>
                </a:lnTo>
                <a:lnTo>
                  <a:pt x="1054" y="2173"/>
                </a:lnTo>
                <a:lnTo>
                  <a:pt x="1057" y="2142"/>
                </a:lnTo>
                <a:lnTo>
                  <a:pt x="1059" y="2115"/>
                </a:lnTo>
                <a:lnTo>
                  <a:pt x="1059" y="2098"/>
                </a:lnTo>
                <a:lnTo>
                  <a:pt x="1059" y="2091"/>
                </a:lnTo>
                <a:lnTo>
                  <a:pt x="1126" y="2091"/>
                </a:lnTo>
                <a:lnTo>
                  <a:pt x="1127" y="2098"/>
                </a:lnTo>
                <a:lnTo>
                  <a:pt x="1132" y="2117"/>
                </a:lnTo>
                <a:lnTo>
                  <a:pt x="1139" y="2146"/>
                </a:lnTo>
                <a:lnTo>
                  <a:pt x="1147" y="2178"/>
                </a:lnTo>
                <a:lnTo>
                  <a:pt x="1156" y="2212"/>
                </a:lnTo>
                <a:lnTo>
                  <a:pt x="1169" y="2242"/>
                </a:lnTo>
                <a:lnTo>
                  <a:pt x="1180" y="2264"/>
                </a:lnTo>
                <a:lnTo>
                  <a:pt x="1193" y="2276"/>
                </a:lnTo>
                <a:lnTo>
                  <a:pt x="1201" y="2279"/>
                </a:lnTo>
                <a:lnTo>
                  <a:pt x="1212" y="2282"/>
                </a:lnTo>
                <a:lnTo>
                  <a:pt x="1224" y="2284"/>
                </a:lnTo>
                <a:lnTo>
                  <a:pt x="1238" y="2285"/>
                </a:lnTo>
                <a:lnTo>
                  <a:pt x="1254" y="2287"/>
                </a:lnTo>
                <a:lnTo>
                  <a:pt x="1270" y="2288"/>
                </a:lnTo>
                <a:lnTo>
                  <a:pt x="1288" y="2289"/>
                </a:lnTo>
                <a:lnTo>
                  <a:pt x="1304" y="2289"/>
                </a:lnTo>
                <a:lnTo>
                  <a:pt x="1322" y="2289"/>
                </a:lnTo>
                <a:lnTo>
                  <a:pt x="1338" y="2288"/>
                </a:lnTo>
                <a:lnTo>
                  <a:pt x="1354" y="2287"/>
                </a:lnTo>
                <a:lnTo>
                  <a:pt x="1368" y="2285"/>
                </a:lnTo>
                <a:lnTo>
                  <a:pt x="1380" y="2283"/>
                </a:lnTo>
                <a:lnTo>
                  <a:pt x="1391" y="2279"/>
                </a:lnTo>
                <a:lnTo>
                  <a:pt x="1398" y="2274"/>
                </a:lnTo>
                <a:lnTo>
                  <a:pt x="1403" y="2269"/>
                </a:lnTo>
                <a:lnTo>
                  <a:pt x="1411" y="2250"/>
                </a:lnTo>
                <a:lnTo>
                  <a:pt x="1418" y="2224"/>
                </a:lnTo>
                <a:lnTo>
                  <a:pt x="1424" y="2194"/>
                </a:lnTo>
                <a:lnTo>
                  <a:pt x="1430" y="2164"/>
                </a:lnTo>
                <a:lnTo>
                  <a:pt x="1435" y="2134"/>
                </a:lnTo>
                <a:lnTo>
                  <a:pt x="1438" y="2109"/>
                </a:lnTo>
                <a:lnTo>
                  <a:pt x="1440" y="2093"/>
                </a:lnTo>
                <a:lnTo>
                  <a:pt x="1441" y="2087"/>
                </a:lnTo>
                <a:lnTo>
                  <a:pt x="1718" y="2087"/>
                </a:lnTo>
                <a:lnTo>
                  <a:pt x="1720" y="2094"/>
                </a:lnTo>
                <a:lnTo>
                  <a:pt x="1724" y="2112"/>
                </a:lnTo>
                <a:lnTo>
                  <a:pt x="1731" y="2139"/>
                </a:lnTo>
                <a:lnTo>
                  <a:pt x="1739" y="2170"/>
                </a:lnTo>
                <a:lnTo>
                  <a:pt x="1748" y="2202"/>
                </a:lnTo>
                <a:lnTo>
                  <a:pt x="1758" y="2230"/>
                </a:lnTo>
                <a:lnTo>
                  <a:pt x="1768" y="2253"/>
                </a:lnTo>
                <a:lnTo>
                  <a:pt x="1777" y="2265"/>
                </a:lnTo>
                <a:lnTo>
                  <a:pt x="1783" y="2268"/>
                </a:lnTo>
                <a:lnTo>
                  <a:pt x="1792" y="2271"/>
                </a:lnTo>
                <a:lnTo>
                  <a:pt x="1804" y="2273"/>
                </a:lnTo>
                <a:lnTo>
                  <a:pt x="1817" y="2276"/>
                </a:lnTo>
                <a:lnTo>
                  <a:pt x="1831" y="2279"/>
                </a:lnTo>
                <a:lnTo>
                  <a:pt x="1848" y="2281"/>
                </a:lnTo>
                <a:lnTo>
                  <a:pt x="1865" y="2282"/>
                </a:lnTo>
                <a:lnTo>
                  <a:pt x="1883" y="2283"/>
                </a:lnTo>
                <a:lnTo>
                  <a:pt x="1899" y="2283"/>
                </a:lnTo>
                <a:lnTo>
                  <a:pt x="1917" y="2283"/>
                </a:lnTo>
                <a:lnTo>
                  <a:pt x="1932" y="2283"/>
                </a:lnTo>
                <a:lnTo>
                  <a:pt x="1947" y="2281"/>
                </a:lnTo>
                <a:lnTo>
                  <a:pt x="1960" y="2279"/>
                </a:lnTo>
                <a:lnTo>
                  <a:pt x="1971" y="2275"/>
                </a:lnTo>
                <a:lnTo>
                  <a:pt x="1979" y="2271"/>
                </a:lnTo>
                <a:lnTo>
                  <a:pt x="1984" y="2266"/>
                </a:lnTo>
                <a:lnTo>
                  <a:pt x="1995" y="2247"/>
                </a:lnTo>
                <a:lnTo>
                  <a:pt x="2004" y="2225"/>
                </a:lnTo>
                <a:lnTo>
                  <a:pt x="2012" y="2202"/>
                </a:lnTo>
                <a:lnTo>
                  <a:pt x="2019" y="2176"/>
                </a:lnTo>
                <a:lnTo>
                  <a:pt x="2025" y="2149"/>
                </a:lnTo>
                <a:lnTo>
                  <a:pt x="2031" y="2121"/>
                </a:lnTo>
                <a:lnTo>
                  <a:pt x="2035" y="2095"/>
                </a:lnTo>
                <a:lnTo>
                  <a:pt x="2038" y="2067"/>
                </a:lnTo>
                <a:lnTo>
                  <a:pt x="1985" y="2064"/>
                </a:lnTo>
                <a:lnTo>
                  <a:pt x="1978" y="2119"/>
                </a:lnTo>
                <a:lnTo>
                  <a:pt x="1968" y="2164"/>
                </a:lnTo>
                <a:lnTo>
                  <a:pt x="1957" y="2199"/>
                </a:lnTo>
                <a:lnTo>
                  <a:pt x="1945" y="2226"/>
                </a:lnTo>
                <a:lnTo>
                  <a:pt x="1935" y="2245"/>
                </a:lnTo>
                <a:lnTo>
                  <a:pt x="1926" y="2258"/>
                </a:lnTo>
                <a:lnTo>
                  <a:pt x="1919" y="2265"/>
                </a:lnTo>
                <a:lnTo>
                  <a:pt x="1914" y="2268"/>
                </a:lnTo>
                <a:lnTo>
                  <a:pt x="1908" y="2271"/>
                </a:lnTo>
                <a:lnTo>
                  <a:pt x="1895" y="2275"/>
                </a:lnTo>
                <a:lnTo>
                  <a:pt x="1879" y="2280"/>
                </a:lnTo>
                <a:lnTo>
                  <a:pt x="1860" y="2284"/>
                </a:lnTo>
                <a:lnTo>
                  <a:pt x="1843" y="2287"/>
                </a:lnTo>
                <a:lnTo>
                  <a:pt x="1828" y="2287"/>
                </a:lnTo>
                <a:lnTo>
                  <a:pt x="1820" y="2284"/>
                </a:lnTo>
                <a:lnTo>
                  <a:pt x="1819" y="2276"/>
                </a:lnTo>
                <a:lnTo>
                  <a:pt x="1839" y="2222"/>
                </a:lnTo>
                <a:lnTo>
                  <a:pt x="1853" y="2171"/>
                </a:lnTo>
                <a:lnTo>
                  <a:pt x="1862" y="2124"/>
                </a:lnTo>
                <a:lnTo>
                  <a:pt x="1867" y="2082"/>
                </a:lnTo>
                <a:lnTo>
                  <a:pt x="1870" y="2048"/>
                </a:lnTo>
                <a:lnTo>
                  <a:pt x="1870" y="2021"/>
                </a:lnTo>
                <a:lnTo>
                  <a:pt x="1869" y="2004"/>
                </a:lnTo>
                <a:lnTo>
                  <a:pt x="1869" y="1998"/>
                </a:lnTo>
                <a:lnTo>
                  <a:pt x="1876" y="1995"/>
                </a:lnTo>
                <a:lnTo>
                  <a:pt x="1891" y="1989"/>
                </a:lnTo>
                <a:lnTo>
                  <a:pt x="1910" y="1981"/>
                </a:lnTo>
                <a:lnTo>
                  <a:pt x="1932" y="1971"/>
                </a:lnTo>
                <a:lnTo>
                  <a:pt x="1955" y="1961"/>
                </a:lnTo>
                <a:lnTo>
                  <a:pt x="1973" y="1954"/>
                </a:lnTo>
                <a:lnTo>
                  <a:pt x="1986" y="1950"/>
                </a:lnTo>
                <a:lnTo>
                  <a:pt x="1992" y="1949"/>
                </a:lnTo>
                <a:lnTo>
                  <a:pt x="1992" y="1981"/>
                </a:lnTo>
                <a:lnTo>
                  <a:pt x="1991" y="2011"/>
                </a:lnTo>
                <a:lnTo>
                  <a:pt x="1988" y="2038"/>
                </a:lnTo>
                <a:lnTo>
                  <a:pt x="1985" y="2064"/>
                </a:lnTo>
                <a:lnTo>
                  <a:pt x="2038" y="20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kern="1200"/>
          </a:p>
        </p:txBody>
      </p:sp>
      <p:sp>
        <p:nvSpPr>
          <p:cNvPr id="55" name="Freeform 54"/>
          <p:cNvSpPr>
            <a:spLocks/>
          </p:cNvSpPr>
          <p:nvPr/>
        </p:nvSpPr>
        <p:spPr bwMode="auto">
          <a:xfrm>
            <a:off x="6363581" y="4881869"/>
            <a:ext cx="1060" cy="1151"/>
          </a:xfrm>
          <a:custGeom>
            <a:avLst/>
            <a:gdLst>
              <a:gd name="T0" fmla="*/ 1057 w 2120"/>
              <a:gd name="T1" fmla="*/ 954 h 2303"/>
              <a:gd name="T2" fmla="*/ 1007 w 2120"/>
              <a:gd name="T3" fmla="*/ 814 h 2303"/>
              <a:gd name="T4" fmla="*/ 1053 w 2120"/>
              <a:gd name="T5" fmla="*/ 640 h 2303"/>
              <a:gd name="T6" fmla="*/ 903 w 2120"/>
              <a:gd name="T7" fmla="*/ 585 h 2303"/>
              <a:gd name="T8" fmla="*/ 823 w 2120"/>
              <a:gd name="T9" fmla="*/ 498 h 2303"/>
              <a:gd name="T10" fmla="*/ 831 w 2120"/>
              <a:gd name="T11" fmla="*/ 477 h 2303"/>
              <a:gd name="T12" fmla="*/ 935 w 2120"/>
              <a:gd name="T13" fmla="*/ 406 h 2303"/>
              <a:gd name="T14" fmla="*/ 873 w 2120"/>
              <a:gd name="T15" fmla="*/ 337 h 2303"/>
              <a:gd name="T16" fmla="*/ 792 w 2120"/>
              <a:gd name="T17" fmla="*/ 404 h 2303"/>
              <a:gd name="T18" fmla="*/ 694 w 2120"/>
              <a:gd name="T19" fmla="*/ 351 h 2303"/>
              <a:gd name="T20" fmla="*/ 722 w 2120"/>
              <a:gd name="T21" fmla="*/ 345 h 2303"/>
              <a:gd name="T22" fmla="*/ 837 w 2120"/>
              <a:gd name="T23" fmla="*/ 352 h 2303"/>
              <a:gd name="T24" fmla="*/ 758 w 2120"/>
              <a:gd name="T25" fmla="*/ 310 h 2303"/>
              <a:gd name="T26" fmla="*/ 383 w 2120"/>
              <a:gd name="T27" fmla="*/ 0 h 2303"/>
              <a:gd name="T28" fmla="*/ 663 w 2120"/>
              <a:gd name="T29" fmla="*/ 269 h 2303"/>
              <a:gd name="T30" fmla="*/ 548 w 2120"/>
              <a:gd name="T31" fmla="*/ 289 h 2303"/>
              <a:gd name="T32" fmla="*/ 680 w 2120"/>
              <a:gd name="T33" fmla="*/ 290 h 2303"/>
              <a:gd name="T34" fmla="*/ 753 w 2120"/>
              <a:gd name="T35" fmla="*/ 321 h 2303"/>
              <a:gd name="T36" fmla="*/ 732 w 2120"/>
              <a:gd name="T37" fmla="*/ 319 h 2303"/>
              <a:gd name="T38" fmla="*/ 626 w 2120"/>
              <a:gd name="T39" fmla="*/ 305 h 2303"/>
              <a:gd name="T40" fmla="*/ 534 w 2120"/>
              <a:gd name="T41" fmla="*/ 376 h 2303"/>
              <a:gd name="T42" fmla="*/ 529 w 2120"/>
              <a:gd name="T43" fmla="*/ 404 h 2303"/>
              <a:gd name="T44" fmla="*/ 473 w 2120"/>
              <a:gd name="T45" fmla="*/ 303 h 2303"/>
              <a:gd name="T46" fmla="*/ 404 w 2120"/>
              <a:gd name="T47" fmla="*/ 347 h 2303"/>
              <a:gd name="T48" fmla="*/ 404 w 2120"/>
              <a:gd name="T49" fmla="*/ 347 h 2303"/>
              <a:gd name="T50" fmla="*/ 321 w 2120"/>
              <a:gd name="T51" fmla="*/ 308 h 2303"/>
              <a:gd name="T52" fmla="*/ 289 w 2120"/>
              <a:gd name="T53" fmla="*/ 326 h 2303"/>
              <a:gd name="T54" fmla="*/ 333 w 2120"/>
              <a:gd name="T55" fmla="*/ 528 h 2303"/>
              <a:gd name="T56" fmla="*/ 345 w 2120"/>
              <a:gd name="T57" fmla="*/ 581 h 2303"/>
              <a:gd name="T58" fmla="*/ 254 w 2120"/>
              <a:gd name="T59" fmla="*/ 583 h 2303"/>
              <a:gd name="T60" fmla="*/ 286 w 2120"/>
              <a:gd name="T61" fmla="*/ 621 h 2303"/>
              <a:gd name="T62" fmla="*/ 406 w 2120"/>
              <a:gd name="T63" fmla="*/ 578 h 2303"/>
              <a:gd name="T64" fmla="*/ 850 w 2120"/>
              <a:gd name="T65" fmla="*/ 602 h 2303"/>
              <a:gd name="T66" fmla="*/ 942 w 2120"/>
              <a:gd name="T67" fmla="*/ 614 h 2303"/>
              <a:gd name="T68" fmla="*/ 1021 w 2120"/>
              <a:gd name="T69" fmla="*/ 623 h 2303"/>
              <a:gd name="T70" fmla="*/ 865 w 2120"/>
              <a:gd name="T71" fmla="*/ 766 h 2303"/>
              <a:gd name="T72" fmla="*/ 826 w 2120"/>
              <a:gd name="T73" fmla="*/ 797 h 2303"/>
              <a:gd name="T74" fmla="*/ 389 w 2120"/>
              <a:gd name="T75" fmla="*/ 768 h 2303"/>
              <a:gd name="T76" fmla="*/ 236 w 2120"/>
              <a:gd name="T77" fmla="*/ 769 h 2303"/>
              <a:gd name="T78" fmla="*/ 167 w 2120"/>
              <a:gd name="T79" fmla="*/ 687 h 2303"/>
              <a:gd name="T80" fmla="*/ 142 w 2120"/>
              <a:gd name="T81" fmla="*/ 778 h 2303"/>
              <a:gd name="T82" fmla="*/ 213 w 2120"/>
              <a:gd name="T83" fmla="*/ 832 h 2303"/>
              <a:gd name="T84" fmla="*/ 185 w 2120"/>
              <a:gd name="T85" fmla="*/ 1012 h 2303"/>
              <a:gd name="T86" fmla="*/ 180 w 2120"/>
              <a:gd name="T87" fmla="*/ 916 h 2303"/>
              <a:gd name="T88" fmla="*/ 143 w 2120"/>
              <a:gd name="T89" fmla="*/ 920 h 2303"/>
              <a:gd name="T90" fmla="*/ 104 w 2120"/>
              <a:gd name="T91" fmla="*/ 1052 h 2303"/>
              <a:gd name="T92" fmla="*/ 2 w 2120"/>
              <a:gd name="T93" fmla="*/ 1066 h 2303"/>
              <a:gd name="T94" fmla="*/ 71 w 2120"/>
              <a:gd name="T95" fmla="*/ 1146 h 2303"/>
              <a:gd name="T96" fmla="*/ 170 w 2120"/>
              <a:gd name="T97" fmla="*/ 1127 h 2303"/>
              <a:gd name="T98" fmla="*/ 240 w 2120"/>
              <a:gd name="T99" fmla="*/ 1151 h 2303"/>
              <a:gd name="T100" fmla="*/ 312 w 2120"/>
              <a:gd name="T101" fmla="*/ 1090 h 2303"/>
              <a:gd name="T102" fmla="*/ 390 w 2120"/>
              <a:gd name="T103" fmla="*/ 1079 h 2303"/>
              <a:gd name="T104" fmla="*/ 454 w 2120"/>
              <a:gd name="T105" fmla="*/ 1143 h 2303"/>
              <a:gd name="T106" fmla="*/ 527 w 2120"/>
              <a:gd name="T107" fmla="*/ 1086 h 2303"/>
              <a:gd name="T108" fmla="*/ 597 w 2120"/>
              <a:gd name="T109" fmla="*/ 1138 h 2303"/>
              <a:gd name="T110" fmla="*/ 690 w 2120"/>
              <a:gd name="T111" fmla="*/ 1141 h 2303"/>
              <a:gd name="T112" fmla="*/ 860 w 2120"/>
              <a:gd name="T113" fmla="*/ 1047 h 2303"/>
              <a:gd name="T114" fmla="*/ 924 w 2120"/>
              <a:gd name="T115" fmla="*/ 1140 h 2303"/>
              <a:gd name="T116" fmla="*/ 1006 w 2120"/>
              <a:gd name="T117" fmla="*/ 1101 h 2303"/>
              <a:gd name="T118" fmla="*/ 960 w 2120"/>
              <a:gd name="T119" fmla="*/ 1132 h 2303"/>
              <a:gd name="T120" fmla="*/ 934 w 2120"/>
              <a:gd name="T121" fmla="*/ 1041 h 2303"/>
              <a:gd name="T122" fmla="*/ 996 w 2120"/>
              <a:gd name="T123" fmla="*/ 990 h 2303"/>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120" h="2303">
                <a:moveTo>
                  <a:pt x="2038" y="2067"/>
                </a:moveTo>
                <a:lnTo>
                  <a:pt x="2043" y="2011"/>
                </a:lnTo>
                <a:lnTo>
                  <a:pt x="2045" y="1964"/>
                </a:lnTo>
                <a:lnTo>
                  <a:pt x="2046" y="1933"/>
                </a:lnTo>
                <a:lnTo>
                  <a:pt x="2046" y="1920"/>
                </a:lnTo>
                <a:lnTo>
                  <a:pt x="2048" y="1920"/>
                </a:lnTo>
                <a:lnTo>
                  <a:pt x="2055" y="1920"/>
                </a:lnTo>
                <a:lnTo>
                  <a:pt x="2064" y="1919"/>
                </a:lnTo>
                <a:lnTo>
                  <a:pt x="2076" y="1918"/>
                </a:lnTo>
                <a:lnTo>
                  <a:pt x="2087" y="1917"/>
                </a:lnTo>
                <a:lnTo>
                  <a:pt x="2098" y="1915"/>
                </a:lnTo>
                <a:lnTo>
                  <a:pt x="2108" y="1912"/>
                </a:lnTo>
                <a:lnTo>
                  <a:pt x="2114" y="1908"/>
                </a:lnTo>
                <a:lnTo>
                  <a:pt x="2119" y="1861"/>
                </a:lnTo>
                <a:lnTo>
                  <a:pt x="2120" y="1769"/>
                </a:lnTo>
                <a:lnTo>
                  <a:pt x="2117" y="1678"/>
                </a:lnTo>
                <a:lnTo>
                  <a:pt x="2112" y="1634"/>
                </a:lnTo>
                <a:lnTo>
                  <a:pt x="2105" y="1632"/>
                </a:lnTo>
                <a:lnTo>
                  <a:pt x="2092" y="1630"/>
                </a:lnTo>
                <a:lnTo>
                  <a:pt x="2076" y="1630"/>
                </a:lnTo>
                <a:lnTo>
                  <a:pt x="2058" y="1630"/>
                </a:lnTo>
                <a:lnTo>
                  <a:pt x="2041" y="1631"/>
                </a:lnTo>
                <a:lnTo>
                  <a:pt x="2025" y="1631"/>
                </a:lnTo>
                <a:lnTo>
                  <a:pt x="2015" y="1632"/>
                </a:lnTo>
                <a:lnTo>
                  <a:pt x="2011" y="1632"/>
                </a:lnTo>
                <a:lnTo>
                  <a:pt x="2014" y="1629"/>
                </a:lnTo>
                <a:lnTo>
                  <a:pt x="2023" y="1620"/>
                </a:lnTo>
                <a:lnTo>
                  <a:pt x="2037" y="1606"/>
                </a:lnTo>
                <a:lnTo>
                  <a:pt x="2051" y="1591"/>
                </a:lnTo>
                <a:lnTo>
                  <a:pt x="2067" y="1574"/>
                </a:lnTo>
                <a:lnTo>
                  <a:pt x="2081" y="1559"/>
                </a:lnTo>
                <a:lnTo>
                  <a:pt x="2091" y="1546"/>
                </a:lnTo>
                <a:lnTo>
                  <a:pt x="2096" y="1536"/>
                </a:lnTo>
                <a:lnTo>
                  <a:pt x="2099" y="1519"/>
                </a:lnTo>
                <a:lnTo>
                  <a:pt x="2104" y="1485"/>
                </a:lnTo>
                <a:lnTo>
                  <a:pt x="2108" y="1439"/>
                </a:lnTo>
                <a:lnTo>
                  <a:pt x="2110" y="1387"/>
                </a:lnTo>
                <a:lnTo>
                  <a:pt x="2109" y="1332"/>
                </a:lnTo>
                <a:lnTo>
                  <a:pt x="2105" y="1281"/>
                </a:lnTo>
                <a:lnTo>
                  <a:pt x="2094" y="1238"/>
                </a:lnTo>
                <a:lnTo>
                  <a:pt x="2079" y="1208"/>
                </a:lnTo>
                <a:lnTo>
                  <a:pt x="2067" y="1198"/>
                </a:lnTo>
                <a:lnTo>
                  <a:pt x="2048" y="1190"/>
                </a:lnTo>
                <a:lnTo>
                  <a:pt x="2027" y="1183"/>
                </a:lnTo>
                <a:lnTo>
                  <a:pt x="2003" y="1178"/>
                </a:lnTo>
                <a:lnTo>
                  <a:pt x="1975" y="1174"/>
                </a:lnTo>
                <a:lnTo>
                  <a:pt x="1946" y="1171"/>
                </a:lnTo>
                <a:lnTo>
                  <a:pt x="1918" y="1170"/>
                </a:lnTo>
                <a:lnTo>
                  <a:pt x="1888" y="1169"/>
                </a:lnTo>
                <a:lnTo>
                  <a:pt x="1858" y="1169"/>
                </a:lnTo>
                <a:lnTo>
                  <a:pt x="1830" y="1170"/>
                </a:lnTo>
                <a:lnTo>
                  <a:pt x="1806" y="1171"/>
                </a:lnTo>
                <a:lnTo>
                  <a:pt x="1783" y="1172"/>
                </a:lnTo>
                <a:lnTo>
                  <a:pt x="1763" y="1173"/>
                </a:lnTo>
                <a:lnTo>
                  <a:pt x="1749" y="1174"/>
                </a:lnTo>
                <a:lnTo>
                  <a:pt x="1740" y="1175"/>
                </a:lnTo>
                <a:lnTo>
                  <a:pt x="1737" y="1175"/>
                </a:lnTo>
                <a:lnTo>
                  <a:pt x="1734" y="1168"/>
                </a:lnTo>
                <a:lnTo>
                  <a:pt x="1725" y="1148"/>
                </a:lnTo>
                <a:lnTo>
                  <a:pt x="1713" y="1120"/>
                </a:lnTo>
                <a:lnTo>
                  <a:pt x="1699" y="1087"/>
                </a:lnTo>
                <a:lnTo>
                  <a:pt x="1683" y="1055"/>
                </a:lnTo>
                <a:lnTo>
                  <a:pt x="1668" y="1025"/>
                </a:lnTo>
                <a:lnTo>
                  <a:pt x="1655" y="1005"/>
                </a:lnTo>
                <a:lnTo>
                  <a:pt x="1645" y="996"/>
                </a:lnTo>
                <a:lnTo>
                  <a:pt x="1635" y="992"/>
                </a:lnTo>
                <a:lnTo>
                  <a:pt x="1626" y="985"/>
                </a:lnTo>
                <a:lnTo>
                  <a:pt x="1619" y="978"/>
                </a:lnTo>
                <a:lnTo>
                  <a:pt x="1613" y="971"/>
                </a:lnTo>
                <a:lnTo>
                  <a:pt x="1609" y="964"/>
                </a:lnTo>
                <a:lnTo>
                  <a:pt x="1606" y="958"/>
                </a:lnTo>
                <a:lnTo>
                  <a:pt x="1604" y="954"/>
                </a:lnTo>
                <a:lnTo>
                  <a:pt x="1604" y="951"/>
                </a:lnTo>
                <a:lnTo>
                  <a:pt x="1607" y="951"/>
                </a:lnTo>
                <a:lnTo>
                  <a:pt x="1614" y="951"/>
                </a:lnTo>
                <a:lnTo>
                  <a:pt x="1627" y="953"/>
                </a:lnTo>
                <a:lnTo>
                  <a:pt x="1642" y="953"/>
                </a:lnTo>
                <a:lnTo>
                  <a:pt x="1661" y="954"/>
                </a:lnTo>
                <a:lnTo>
                  <a:pt x="1681" y="954"/>
                </a:lnTo>
                <a:lnTo>
                  <a:pt x="1704" y="955"/>
                </a:lnTo>
                <a:lnTo>
                  <a:pt x="1727" y="955"/>
                </a:lnTo>
                <a:lnTo>
                  <a:pt x="1751" y="955"/>
                </a:lnTo>
                <a:lnTo>
                  <a:pt x="1774" y="954"/>
                </a:lnTo>
                <a:lnTo>
                  <a:pt x="1795" y="954"/>
                </a:lnTo>
                <a:lnTo>
                  <a:pt x="1816" y="951"/>
                </a:lnTo>
                <a:lnTo>
                  <a:pt x="1833" y="950"/>
                </a:lnTo>
                <a:lnTo>
                  <a:pt x="1848" y="947"/>
                </a:lnTo>
                <a:lnTo>
                  <a:pt x="1858" y="945"/>
                </a:lnTo>
                <a:lnTo>
                  <a:pt x="1864" y="941"/>
                </a:lnTo>
                <a:lnTo>
                  <a:pt x="1869" y="897"/>
                </a:lnTo>
                <a:lnTo>
                  <a:pt x="1870" y="812"/>
                </a:lnTo>
                <a:lnTo>
                  <a:pt x="1864" y="726"/>
                </a:lnTo>
                <a:lnTo>
                  <a:pt x="1852" y="682"/>
                </a:lnTo>
                <a:lnTo>
                  <a:pt x="1848" y="680"/>
                </a:lnTo>
                <a:lnTo>
                  <a:pt x="1842" y="678"/>
                </a:lnTo>
                <a:lnTo>
                  <a:pt x="1834" y="677"/>
                </a:lnTo>
                <a:lnTo>
                  <a:pt x="1826" y="676"/>
                </a:lnTo>
                <a:lnTo>
                  <a:pt x="1817" y="675"/>
                </a:lnTo>
                <a:lnTo>
                  <a:pt x="1807" y="675"/>
                </a:lnTo>
                <a:lnTo>
                  <a:pt x="1795" y="674"/>
                </a:lnTo>
                <a:lnTo>
                  <a:pt x="1784" y="674"/>
                </a:lnTo>
                <a:lnTo>
                  <a:pt x="1772" y="674"/>
                </a:lnTo>
                <a:lnTo>
                  <a:pt x="1758" y="675"/>
                </a:lnTo>
                <a:lnTo>
                  <a:pt x="1745" y="675"/>
                </a:lnTo>
                <a:lnTo>
                  <a:pt x="1731" y="675"/>
                </a:lnTo>
                <a:lnTo>
                  <a:pt x="1716" y="675"/>
                </a:lnTo>
                <a:lnTo>
                  <a:pt x="1703" y="676"/>
                </a:lnTo>
                <a:lnTo>
                  <a:pt x="1688" y="676"/>
                </a:lnTo>
                <a:lnTo>
                  <a:pt x="1674" y="676"/>
                </a:lnTo>
                <a:lnTo>
                  <a:pt x="1673" y="705"/>
                </a:lnTo>
                <a:lnTo>
                  <a:pt x="1743" y="705"/>
                </a:lnTo>
                <a:lnTo>
                  <a:pt x="1743" y="862"/>
                </a:lnTo>
                <a:lnTo>
                  <a:pt x="1661" y="766"/>
                </a:lnTo>
                <a:lnTo>
                  <a:pt x="1631" y="794"/>
                </a:lnTo>
                <a:lnTo>
                  <a:pt x="1725" y="915"/>
                </a:lnTo>
                <a:lnTo>
                  <a:pt x="1606" y="915"/>
                </a:lnTo>
                <a:lnTo>
                  <a:pt x="1583" y="809"/>
                </a:lnTo>
                <a:lnTo>
                  <a:pt x="1549" y="817"/>
                </a:lnTo>
                <a:lnTo>
                  <a:pt x="1580" y="957"/>
                </a:lnTo>
                <a:lnTo>
                  <a:pt x="1560" y="955"/>
                </a:lnTo>
                <a:lnTo>
                  <a:pt x="1532" y="819"/>
                </a:lnTo>
                <a:lnTo>
                  <a:pt x="1487" y="826"/>
                </a:lnTo>
                <a:lnTo>
                  <a:pt x="1514" y="948"/>
                </a:lnTo>
                <a:lnTo>
                  <a:pt x="1498" y="946"/>
                </a:lnTo>
                <a:lnTo>
                  <a:pt x="1444" y="691"/>
                </a:lnTo>
                <a:lnTo>
                  <a:pt x="1416" y="690"/>
                </a:lnTo>
                <a:lnTo>
                  <a:pt x="1414" y="695"/>
                </a:lnTo>
                <a:lnTo>
                  <a:pt x="1408" y="699"/>
                </a:lnTo>
                <a:lnTo>
                  <a:pt x="1400" y="702"/>
                </a:lnTo>
                <a:lnTo>
                  <a:pt x="1388" y="703"/>
                </a:lnTo>
                <a:lnTo>
                  <a:pt x="1377" y="702"/>
                </a:lnTo>
                <a:lnTo>
                  <a:pt x="1369" y="699"/>
                </a:lnTo>
                <a:lnTo>
                  <a:pt x="1363" y="695"/>
                </a:lnTo>
                <a:lnTo>
                  <a:pt x="1361" y="690"/>
                </a:lnTo>
                <a:lnTo>
                  <a:pt x="1363" y="686"/>
                </a:lnTo>
                <a:lnTo>
                  <a:pt x="1369" y="682"/>
                </a:lnTo>
                <a:lnTo>
                  <a:pt x="1377" y="678"/>
                </a:lnTo>
                <a:lnTo>
                  <a:pt x="1388" y="677"/>
                </a:lnTo>
                <a:lnTo>
                  <a:pt x="1400" y="678"/>
                </a:lnTo>
                <a:lnTo>
                  <a:pt x="1408" y="682"/>
                </a:lnTo>
                <a:lnTo>
                  <a:pt x="1414" y="686"/>
                </a:lnTo>
                <a:lnTo>
                  <a:pt x="1416" y="690"/>
                </a:lnTo>
                <a:lnTo>
                  <a:pt x="1444" y="691"/>
                </a:lnTo>
                <a:lnTo>
                  <a:pt x="1435" y="650"/>
                </a:lnTo>
                <a:lnTo>
                  <a:pt x="1450" y="653"/>
                </a:lnTo>
                <a:lnTo>
                  <a:pt x="1487" y="826"/>
                </a:lnTo>
                <a:lnTo>
                  <a:pt x="1532" y="819"/>
                </a:lnTo>
                <a:lnTo>
                  <a:pt x="1508" y="699"/>
                </a:lnTo>
                <a:lnTo>
                  <a:pt x="1524" y="704"/>
                </a:lnTo>
                <a:lnTo>
                  <a:pt x="1549" y="817"/>
                </a:lnTo>
                <a:lnTo>
                  <a:pt x="1583" y="809"/>
                </a:lnTo>
                <a:lnTo>
                  <a:pt x="1559" y="703"/>
                </a:lnTo>
                <a:lnTo>
                  <a:pt x="1631" y="794"/>
                </a:lnTo>
                <a:lnTo>
                  <a:pt x="1661" y="766"/>
                </a:lnTo>
                <a:lnTo>
                  <a:pt x="1609" y="705"/>
                </a:lnTo>
                <a:lnTo>
                  <a:pt x="1673" y="705"/>
                </a:lnTo>
                <a:lnTo>
                  <a:pt x="1674" y="676"/>
                </a:lnTo>
                <a:lnTo>
                  <a:pt x="1651" y="677"/>
                </a:lnTo>
                <a:lnTo>
                  <a:pt x="1629" y="677"/>
                </a:lnTo>
                <a:lnTo>
                  <a:pt x="1608" y="677"/>
                </a:lnTo>
                <a:lnTo>
                  <a:pt x="1590" y="676"/>
                </a:lnTo>
                <a:lnTo>
                  <a:pt x="1572" y="675"/>
                </a:lnTo>
                <a:lnTo>
                  <a:pt x="1558" y="673"/>
                </a:lnTo>
                <a:lnTo>
                  <a:pt x="1547" y="671"/>
                </a:lnTo>
                <a:lnTo>
                  <a:pt x="1539" y="667"/>
                </a:lnTo>
                <a:lnTo>
                  <a:pt x="1534" y="661"/>
                </a:lnTo>
                <a:lnTo>
                  <a:pt x="1528" y="649"/>
                </a:lnTo>
                <a:lnTo>
                  <a:pt x="1522" y="634"/>
                </a:lnTo>
                <a:lnTo>
                  <a:pt x="1515" y="620"/>
                </a:lnTo>
                <a:lnTo>
                  <a:pt x="1511" y="612"/>
                </a:lnTo>
                <a:lnTo>
                  <a:pt x="1506" y="605"/>
                </a:lnTo>
                <a:lnTo>
                  <a:pt x="1499" y="598"/>
                </a:lnTo>
                <a:lnTo>
                  <a:pt x="1494" y="592"/>
                </a:lnTo>
                <a:lnTo>
                  <a:pt x="1489" y="587"/>
                </a:lnTo>
                <a:lnTo>
                  <a:pt x="1484" y="584"/>
                </a:lnTo>
                <a:lnTo>
                  <a:pt x="1479" y="581"/>
                </a:lnTo>
                <a:lnTo>
                  <a:pt x="1475" y="579"/>
                </a:lnTo>
                <a:lnTo>
                  <a:pt x="1464" y="486"/>
                </a:lnTo>
                <a:lnTo>
                  <a:pt x="1460" y="287"/>
                </a:lnTo>
                <a:lnTo>
                  <a:pt x="1459" y="89"/>
                </a:lnTo>
                <a:lnTo>
                  <a:pt x="1459" y="0"/>
                </a:lnTo>
                <a:lnTo>
                  <a:pt x="766" y="0"/>
                </a:lnTo>
                <a:lnTo>
                  <a:pt x="768" y="50"/>
                </a:lnTo>
                <a:lnTo>
                  <a:pt x="1415" y="50"/>
                </a:lnTo>
                <a:lnTo>
                  <a:pt x="1415" y="548"/>
                </a:lnTo>
                <a:lnTo>
                  <a:pt x="1415" y="547"/>
                </a:lnTo>
                <a:lnTo>
                  <a:pt x="1414" y="545"/>
                </a:lnTo>
                <a:lnTo>
                  <a:pt x="1408" y="542"/>
                </a:lnTo>
                <a:lnTo>
                  <a:pt x="1396" y="539"/>
                </a:lnTo>
                <a:lnTo>
                  <a:pt x="1392" y="539"/>
                </a:lnTo>
                <a:lnTo>
                  <a:pt x="1384" y="539"/>
                </a:lnTo>
                <a:lnTo>
                  <a:pt x="1374" y="538"/>
                </a:lnTo>
                <a:lnTo>
                  <a:pt x="1360" y="538"/>
                </a:lnTo>
                <a:lnTo>
                  <a:pt x="1343" y="538"/>
                </a:lnTo>
                <a:lnTo>
                  <a:pt x="1325" y="538"/>
                </a:lnTo>
                <a:lnTo>
                  <a:pt x="1303" y="537"/>
                </a:lnTo>
                <a:lnTo>
                  <a:pt x="1280" y="537"/>
                </a:lnTo>
                <a:lnTo>
                  <a:pt x="1254" y="537"/>
                </a:lnTo>
                <a:lnTo>
                  <a:pt x="1226" y="537"/>
                </a:lnTo>
                <a:lnTo>
                  <a:pt x="1197" y="536"/>
                </a:lnTo>
                <a:lnTo>
                  <a:pt x="1167" y="536"/>
                </a:lnTo>
                <a:lnTo>
                  <a:pt x="1136" y="536"/>
                </a:lnTo>
                <a:lnTo>
                  <a:pt x="1104" y="536"/>
                </a:lnTo>
                <a:lnTo>
                  <a:pt x="1070" y="536"/>
                </a:lnTo>
                <a:lnTo>
                  <a:pt x="1037" y="536"/>
                </a:lnTo>
                <a:lnTo>
                  <a:pt x="1037" y="579"/>
                </a:lnTo>
                <a:lnTo>
                  <a:pt x="1067" y="579"/>
                </a:lnTo>
                <a:lnTo>
                  <a:pt x="1096" y="579"/>
                </a:lnTo>
                <a:lnTo>
                  <a:pt x="1124" y="579"/>
                </a:lnTo>
                <a:lnTo>
                  <a:pt x="1152" y="578"/>
                </a:lnTo>
                <a:lnTo>
                  <a:pt x="1179" y="578"/>
                </a:lnTo>
                <a:lnTo>
                  <a:pt x="1205" y="578"/>
                </a:lnTo>
                <a:lnTo>
                  <a:pt x="1229" y="578"/>
                </a:lnTo>
                <a:lnTo>
                  <a:pt x="1252" y="578"/>
                </a:lnTo>
                <a:lnTo>
                  <a:pt x="1273" y="578"/>
                </a:lnTo>
                <a:lnTo>
                  <a:pt x="1293" y="579"/>
                </a:lnTo>
                <a:lnTo>
                  <a:pt x="1311" y="579"/>
                </a:lnTo>
                <a:lnTo>
                  <a:pt x="1327" y="579"/>
                </a:lnTo>
                <a:lnTo>
                  <a:pt x="1340" y="579"/>
                </a:lnTo>
                <a:lnTo>
                  <a:pt x="1350" y="579"/>
                </a:lnTo>
                <a:lnTo>
                  <a:pt x="1359" y="580"/>
                </a:lnTo>
                <a:lnTo>
                  <a:pt x="1364" y="580"/>
                </a:lnTo>
                <a:lnTo>
                  <a:pt x="1367" y="580"/>
                </a:lnTo>
                <a:lnTo>
                  <a:pt x="1375" y="581"/>
                </a:lnTo>
                <a:lnTo>
                  <a:pt x="1387" y="582"/>
                </a:lnTo>
                <a:lnTo>
                  <a:pt x="1403" y="585"/>
                </a:lnTo>
                <a:lnTo>
                  <a:pt x="1420" y="588"/>
                </a:lnTo>
                <a:lnTo>
                  <a:pt x="1438" y="593"/>
                </a:lnTo>
                <a:lnTo>
                  <a:pt x="1454" y="600"/>
                </a:lnTo>
                <a:lnTo>
                  <a:pt x="1470" y="609"/>
                </a:lnTo>
                <a:lnTo>
                  <a:pt x="1482" y="618"/>
                </a:lnTo>
                <a:lnTo>
                  <a:pt x="1492" y="626"/>
                </a:lnTo>
                <a:lnTo>
                  <a:pt x="1499" y="634"/>
                </a:lnTo>
                <a:lnTo>
                  <a:pt x="1506" y="642"/>
                </a:lnTo>
                <a:lnTo>
                  <a:pt x="1509" y="649"/>
                </a:lnTo>
                <a:lnTo>
                  <a:pt x="1511" y="654"/>
                </a:lnTo>
                <a:lnTo>
                  <a:pt x="1511" y="659"/>
                </a:lnTo>
                <a:lnTo>
                  <a:pt x="1509" y="662"/>
                </a:lnTo>
                <a:lnTo>
                  <a:pt x="1506" y="667"/>
                </a:lnTo>
                <a:lnTo>
                  <a:pt x="1504" y="672"/>
                </a:lnTo>
                <a:lnTo>
                  <a:pt x="1501" y="674"/>
                </a:lnTo>
                <a:lnTo>
                  <a:pt x="1497" y="671"/>
                </a:lnTo>
                <a:lnTo>
                  <a:pt x="1494" y="667"/>
                </a:lnTo>
                <a:lnTo>
                  <a:pt x="1489" y="661"/>
                </a:lnTo>
                <a:lnTo>
                  <a:pt x="1482" y="654"/>
                </a:lnTo>
                <a:lnTo>
                  <a:pt x="1474" y="647"/>
                </a:lnTo>
                <a:lnTo>
                  <a:pt x="1464" y="638"/>
                </a:lnTo>
                <a:lnTo>
                  <a:pt x="1453" y="631"/>
                </a:lnTo>
                <a:lnTo>
                  <a:pt x="1442" y="624"/>
                </a:lnTo>
                <a:lnTo>
                  <a:pt x="1429" y="619"/>
                </a:lnTo>
                <a:lnTo>
                  <a:pt x="1424" y="618"/>
                </a:lnTo>
                <a:lnTo>
                  <a:pt x="1416" y="617"/>
                </a:lnTo>
                <a:lnTo>
                  <a:pt x="1405" y="616"/>
                </a:lnTo>
                <a:lnTo>
                  <a:pt x="1391" y="615"/>
                </a:lnTo>
                <a:lnTo>
                  <a:pt x="1373" y="614"/>
                </a:lnTo>
                <a:lnTo>
                  <a:pt x="1352" y="614"/>
                </a:lnTo>
                <a:lnTo>
                  <a:pt x="1331" y="613"/>
                </a:lnTo>
                <a:lnTo>
                  <a:pt x="1306" y="612"/>
                </a:lnTo>
                <a:lnTo>
                  <a:pt x="1280" y="611"/>
                </a:lnTo>
                <a:lnTo>
                  <a:pt x="1252" y="610"/>
                </a:lnTo>
                <a:lnTo>
                  <a:pt x="1222" y="610"/>
                </a:lnTo>
                <a:lnTo>
                  <a:pt x="1191" y="609"/>
                </a:lnTo>
                <a:lnTo>
                  <a:pt x="1159" y="608"/>
                </a:lnTo>
                <a:lnTo>
                  <a:pt x="1126" y="608"/>
                </a:lnTo>
                <a:lnTo>
                  <a:pt x="1094" y="607"/>
                </a:lnTo>
                <a:lnTo>
                  <a:pt x="1060" y="607"/>
                </a:lnTo>
                <a:lnTo>
                  <a:pt x="1059" y="608"/>
                </a:lnTo>
                <a:lnTo>
                  <a:pt x="1057" y="611"/>
                </a:lnTo>
                <a:lnTo>
                  <a:pt x="1055" y="616"/>
                </a:lnTo>
                <a:lnTo>
                  <a:pt x="1055" y="622"/>
                </a:lnTo>
                <a:lnTo>
                  <a:pt x="1058" y="655"/>
                </a:lnTo>
                <a:lnTo>
                  <a:pt x="1063" y="700"/>
                </a:lnTo>
                <a:lnTo>
                  <a:pt x="1068" y="752"/>
                </a:lnTo>
                <a:lnTo>
                  <a:pt x="1074" y="807"/>
                </a:lnTo>
                <a:lnTo>
                  <a:pt x="1080" y="858"/>
                </a:lnTo>
                <a:lnTo>
                  <a:pt x="1085" y="901"/>
                </a:lnTo>
                <a:lnTo>
                  <a:pt x="1088" y="930"/>
                </a:lnTo>
                <a:lnTo>
                  <a:pt x="1089" y="941"/>
                </a:lnTo>
                <a:lnTo>
                  <a:pt x="1086" y="942"/>
                </a:lnTo>
                <a:lnTo>
                  <a:pt x="1079" y="942"/>
                </a:lnTo>
                <a:lnTo>
                  <a:pt x="1073" y="943"/>
                </a:lnTo>
                <a:lnTo>
                  <a:pt x="1070" y="944"/>
                </a:lnTo>
                <a:lnTo>
                  <a:pt x="1069" y="934"/>
                </a:lnTo>
                <a:lnTo>
                  <a:pt x="1067" y="904"/>
                </a:lnTo>
                <a:lnTo>
                  <a:pt x="1063" y="861"/>
                </a:lnTo>
                <a:lnTo>
                  <a:pt x="1058" y="809"/>
                </a:lnTo>
                <a:lnTo>
                  <a:pt x="1051" y="754"/>
                </a:lnTo>
                <a:lnTo>
                  <a:pt x="1045" y="701"/>
                </a:lnTo>
                <a:lnTo>
                  <a:pt x="1040" y="656"/>
                </a:lnTo>
                <a:lnTo>
                  <a:pt x="1035" y="623"/>
                </a:lnTo>
                <a:lnTo>
                  <a:pt x="1032" y="617"/>
                </a:lnTo>
                <a:lnTo>
                  <a:pt x="1028" y="612"/>
                </a:lnTo>
                <a:lnTo>
                  <a:pt x="1023" y="608"/>
                </a:lnTo>
                <a:lnTo>
                  <a:pt x="1021" y="607"/>
                </a:lnTo>
                <a:lnTo>
                  <a:pt x="1005" y="607"/>
                </a:lnTo>
                <a:lnTo>
                  <a:pt x="991" y="607"/>
                </a:lnTo>
                <a:lnTo>
                  <a:pt x="975" y="607"/>
                </a:lnTo>
                <a:lnTo>
                  <a:pt x="961" y="607"/>
                </a:lnTo>
                <a:lnTo>
                  <a:pt x="946" y="607"/>
                </a:lnTo>
                <a:lnTo>
                  <a:pt x="931" y="607"/>
                </a:lnTo>
                <a:lnTo>
                  <a:pt x="917" y="607"/>
                </a:lnTo>
                <a:lnTo>
                  <a:pt x="902" y="607"/>
                </a:lnTo>
                <a:lnTo>
                  <a:pt x="888" y="607"/>
                </a:lnTo>
                <a:lnTo>
                  <a:pt x="874" y="607"/>
                </a:lnTo>
                <a:lnTo>
                  <a:pt x="859" y="607"/>
                </a:lnTo>
                <a:lnTo>
                  <a:pt x="846" y="607"/>
                </a:lnTo>
                <a:lnTo>
                  <a:pt x="832" y="608"/>
                </a:lnTo>
                <a:lnTo>
                  <a:pt x="818" y="608"/>
                </a:lnTo>
                <a:lnTo>
                  <a:pt x="806" y="608"/>
                </a:lnTo>
                <a:lnTo>
                  <a:pt x="793" y="608"/>
                </a:lnTo>
                <a:lnTo>
                  <a:pt x="807" y="694"/>
                </a:lnTo>
                <a:lnTo>
                  <a:pt x="808" y="694"/>
                </a:lnTo>
                <a:lnTo>
                  <a:pt x="812" y="694"/>
                </a:lnTo>
                <a:lnTo>
                  <a:pt x="816" y="693"/>
                </a:lnTo>
                <a:lnTo>
                  <a:pt x="822" y="693"/>
                </a:lnTo>
                <a:lnTo>
                  <a:pt x="829" y="694"/>
                </a:lnTo>
                <a:lnTo>
                  <a:pt x="835" y="695"/>
                </a:lnTo>
                <a:lnTo>
                  <a:pt x="840" y="697"/>
                </a:lnTo>
                <a:lnTo>
                  <a:pt x="844" y="700"/>
                </a:lnTo>
                <a:lnTo>
                  <a:pt x="850" y="739"/>
                </a:lnTo>
                <a:lnTo>
                  <a:pt x="858" y="815"/>
                </a:lnTo>
                <a:lnTo>
                  <a:pt x="864" y="889"/>
                </a:lnTo>
                <a:lnTo>
                  <a:pt x="867" y="923"/>
                </a:lnTo>
                <a:lnTo>
                  <a:pt x="823" y="924"/>
                </a:lnTo>
                <a:lnTo>
                  <a:pt x="807" y="694"/>
                </a:lnTo>
                <a:lnTo>
                  <a:pt x="793" y="608"/>
                </a:lnTo>
                <a:lnTo>
                  <a:pt x="776" y="608"/>
                </a:lnTo>
                <a:lnTo>
                  <a:pt x="760" y="609"/>
                </a:lnTo>
                <a:lnTo>
                  <a:pt x="744" y="609"/>
                </a:lnTo>
                <a:lnTo>
                  <a:pt x="730" y="610"/>
                </a:lnTo>
                <a:lnTo>
                  <a:pt x="716" y="610"/>
                </a:lnTo>
                <a:lnTo>
                  <a:pt x="702" y="611"/>
                </a:lnTo>
                <a:lnTo>
                  <a:pt x="690" y="612"/>
                </a:lnTo>
                <a:lnTo>
                  <a:pt x="679" y="612"/>
                </a:lnTo>
                <a:lnTo>
                  <a:pt x="667" y="613"/>
                </a:lnTo>
                <a:lnTo>
                  <a:pt x="658" y="614"/>
                </a:lnTo>
                <a:lnTo>
                  <a:pt x="650" y="615"/>
                </a:lnTo>
                <a:lnTo>
                  <a:pt x="642" y="616"/>
                </a:lnTo>
                <a:lnTo>
                  <a:pt x="635" y="617"/>
                </a:lnTo>
                <a:lnTo>
                  <a:pt x="629" y="618"/>
                </a:lnTo>
                <a:lnTo>
                  <a:pt x="625" y="619"/>
                </a:lnTo>
                <a:lnTo>
                  <a:pt x="622" y="620"/>
                </a:lnTo>
                <a:lnTo>
                  <a:pt x="617" y="622"/>
                </a:lnTo>
                <a:lnTo>
                  <a:pt x="612" y="624"/>
                </a:lnTo>
                <a:lnTo>
                  <a:pt x="608" y="626"/>
                </a:lnTo>
                <a:lnTo>
                  <a:pt x="604" y="627"/>
                </a:lnTo>
                <a:lnTo>
                  <a:pt x="599" y="629"/>
                </a:lnTo>
                <a:lnTo>
                  <a:pt x="595" y="631"/>
                </a:lnTo>
                <a:lnTo>
                  <a:pt x="591" y="634"/>
                </a:lnTo>
                <a:lnTo>
                  <a:pt x="587" y="637"/>
                </a:lnTo>
                <a:lnTo>
                  <a:pt x="578" y="652"/>
                </a:lnTo>
                <a:lnTo>
                  <a:pt x="595" y="1057"/>
                </a:lnTo>
                <a:lnTo>
                  <a:pt x="594" y="1058"/>
                </a:lnTo>
                <a:lnTo>
                  <a:pt x="595" y="1061"/>
                </a:lnTo>
                <a:lnTo>
                  <a:pt x="598" y="1067"/>
                </a:lnTo>
                <a:lnTo>
                  <a:pt x="607" y="1075"/>
                </a:lnTo>
                <a:lnTo>
                  <a:pt x="617" y="1081"/>
                </a:lnTo>
                <a:lnTo>
                  <a:pt x="622" y="1082"/>
                </a:lnTo>
                <a:lnTo>
                  <a:pt x="627" y="1081"/>
                </a:lnTo>
                <a:lnTo>
                  <a:pt x="634" y="1077"/>
                </a:lnTo>
                <a:lnTo>
                  <a:pt x="638" y="1075"/>
                </a:lnTo>
                <a:lnTo>
                  <a:pt x="645" y="1070"/>
                </a:lnTo>
                <a:lnTo>
                  <a:pt x="655" y="1064"/>
                </a:lnTo>
                <a:lnTo>
                  <a:pt x="666" y="1057"/>
                </a:lnTo>
                <a:lnTo>
                  <a:pt x="679" y="1049"/>
                </a:lnTo>
                <a:lnTo>
                  <a:pt x="693" y="1040"/>
                </a:lnTo>
                <a:lnTo>
                  <a:pt x="708" y="1029"/>
                </a:lnTo>
                <a:lnTo>
                  <a:pt x="724" y="1020"/>
                </a:lnTo>
                <a:lnTo>
                  <a:pt x="738" y="1010"/>
                </a:lnTo>
                <a:lnTo>
                  <a:pt x="752" y="1001"/>
                </a:lnTo>
                <a:lnTo>
                  <a:pt x="766" y="993"/>
                </a:lnTo>
                <a:lnTo>
                  <a:pt x="778" y="984"/>
                </a:lnTo>
                <a:lnTo>
                  <a:pt x="788" y="978"/>
                </a:lnTo>
                <a:lnTo>
                  <a:pt x="796" y="973"/>
                </a:lnTo>
                <a:lnTo>
                  <a:pt x="801" y="970"/>
                </a:lnTo>
                <a:lnTo>
                  <a:pt x="803" y="969"/>
                </a:lnTo>
                <a:lnTo>
                  <a:pt x="690" y="1163"/>
                </a:lnTo>
                <a:lnTo>
                  <a:pt x="688" y="1163"/>
                </a:lnTo>
                <a:lnTo>
                  <a:pt x="682" y="1163"/>
                </a:lnTo>
                <a:lnTo>
                  <a:pt x="671" y="1163"/>
                </a:lnTo>
                <a:lnTo>
                  <a:pt x="659" y="1163"/>
                </a:lnTo>
                <a:lnTo>
                  <a:pt x="644" y="1163"/>
                </a:lnTo>
                <a:lnTo>
                  <a:pt x="627" y="1163"/>
                </a:lnTo>
                <a:lnTo>
                  <a:pt x="609" y="1163"/>
                </a:lnTo>
                <a:lnTo>
                  <a:pt x="590" y="1163"/>
                </a:lnTo>
                <a:lnTo>
                  <a:pt x="571" y="1164"/>
                </a:lnTo>
                <a:lnTo>
                  <a:pt x="553" y="1164"/>
                </a:lnTo>
                <a:lnTo>
                  <a:pt x="536" y="1165"/>
                </a:lnTo>
                <a:lnTo>
                  <a:pt x="520" y="1166"/>
                </a:lnTo>
                <a:lnTo>
                  <a:pt x="507" y="1166"/>
                </a:lnTo>
                <a:lnTo>
                  <a:pt x="496" y="1167"/>
                </a:lnTo>
                <a:lnTo>
                  <a:pt x="488" y="1169"/>
                </a:lnTo>
                <a:lnTo>
                  <a:pt x="485" y="1170"/>
                </a:lnTo>
                <a:lnTo>
                  <a:pt x="480" y="1184"/>
                </a:lnTo>
                <a:lnTo>
                  <a:pt x="478" y="1204"/>
                </a:lnTo>
                <a:lnTo>
                  <a:pt x="480" y="1222"/>
                </a:lnTo>
                <a:lnTo>
                  <a:pt x="486" y="1236"/>
                </a:lnTo>
                <a:lnTo>
                  <a:pt x="491" y="1238"/>
                </a:lnTo>
                <a:lnTo>
                  <a:pt x="500" y="1239"/>
                </a:lnTo>
                <a:lnTo>
                  <a:pt x="513" y="1240"/>
                </a:lnTo>
                <a:lnTo>
                  <a:pt x="531" y="1241"/>
                </a:lnTo>
                <a:lnTo>
                  <a:pt x="549" y="1242"/>
                </a:lnTo>
                <a:lnTo>
                  <a:pt x="571" y="1242"/>
                </a:lnTo>
                <a:lnTo>
                  <a:pt x="594" y="1242"/>
                </a:lnTo>
                <a:lnTo>
                  <a:pt x="618" y="1242"/>
                </a:lnTo>
                <a:lnTo>
                  <a:pt x="642" y="1242"/>
                </a:lnTo>
                <a:lnTo>
                  <a:pt x="664" y="1241"/>
                </a:lnTo>
                <a:lnTo>
                  <a:pt x="686" y="1240"/>
                </a:lnTo>
                <a:lnTo>
                  <a:pt x="706" y="1240"/>
                </a:lnTo>
                <a:lnTo>
                  <a:pt x="723" y="1239"/>
                </a:lnTo>
                <a:lnTo>
                  <a:pt x="737" y="1237"/>
                </a:lnTo>
                <a:lnTo>
                  <a:pt x="747" y="1236"/>
                </a:lnTo>
                <a:lnTo>
                  <a:pt x="752" y="1235"/>
                </a:lnTo>
                <a:lnTo>
                  <a:pt x="769" y="1219"/>
                </a:lnTo>
                <a:lnTo>
                  <a:pt x="789" y="1192"/>
                </a:lnTo>
                <a:lnTo>
                  <a:pt x="812" y="1156"/>
                </a:lnTo>
                <a:lnTo>
                  <a:pt x="835" y="1116"/>
                </a:lnTo>
                <a:lnTo>
                  <a:pt x="855" y="1077"/>
                </a:lnTo>
                <a:lnTo>
                  <a:pt x="872" y="1043"/>
                </a:lnTo>
                <a:lnTo>
                  <a:pt x="884" y="1020"/>
                </a:lnTo>
                <a:lnTo>
                  <a:pt x="888" y="1011"/>
                </a:lnTo>
                <a:lnTo>
                  <a:pt x="1598" y="1011"/>
                </a:lnTo>
                <a:lnTo>
                  <a:pt x="1602" y="1019"/>
                </a:lnTo>
                <a:lnTo>
                  <a:pt x="1613" y="1041"/>
                </a:lnTo>
                <a:lnTo>
                  <a:pt x="1629" y="1072"/>
                </a:lnTo>
                <a:lnTo>
                  <a:pt x="1647" y="1107"/>
                </a:lnTo>
                <a:lnTo>
                  <a:pt x="1667" y="1145"/>
                </a:lnTo>
                <a:lnTo>
                  <a:pt x="1684" y="1179"/>
                </a:lnTo>
                <a:lnTo>
                  <a:pt x="1699" y="1205"/>
                </a:lnTo>
                <a:lnTo>
                  <a:pt x="1708" y="1220"/>
                </a:lnTo>
                <a:lnTo>
                  <a:pt x="1715" y="1228"/>
                </a:lnTo>
                <a:lnTo>
                  <a:pt x="1721" y="1230"/>
                </a:lnTo>
                <a:lnTo>
                  <a:pt x="1727" y="1230"/>
                </a:lnTo>
                <a:lnTo>
                  <a:pt x="1732" y="1229"/>
                </a:lnTo>
                <a:lnTo>
                  <a:pt x="1737" y="1229"/>
                </a:lnTo>
                <a:lnTo>
                  <a:pt x="1748" y="1229"/>
                </a:lnTo>
                <a:lnTo>
                  <a:pt x="1763" y="1229"/>
                </a:lnTo>
                <a:lnTo>
                  <a:pt x="1783" y="1229"/>
                </a:lnTo>
                <a:lnTo>
                  <a:pt x="1806" y="1229"/>
                </a:lnTo>
                <a:lnTo>
                  <a:pt x="1831" y="1229"/>
                </a:lnTo>
                <a:lnTo>
                  <a:pt x="1857" y="1229"/>
                </a:lnTo>
                <a:lnTo>
                  <a:pt x="1884" y="1229"/>
                </a:lnTo>
                <a:lnTo>
                  <a:pt x="1910" y="1229"/>
                </a:lnTo>
                <a:lnTo>
                  <a:pt x="1937" y="1229"/>
                </a:lnTo>
                <a:lnTo>
                  <a:pt x="1961" y="1229"/>
                </a:lnTo>
                <a:lnTo>
                  <a:pt x="1982" y="1229"/>
                </a:lnTo>
                <a:lnTo>
                  <a:pt x="2001" y="1229"/>
                </a:lnTo>
                <a:lnTo>
                  <a:pt x="2014" y="1229"/>
                </a:lnTo>
                <a:lnTo>
                  <a:pt x="2023" y="1229"/>
                </a:lnTo>
                <a:lnTo>
                  <a:pt x="2026" y="1229"/>
                </a:lnTo>
                <a:lnTo>
                  <a:pt x="2029" y="1232"/>
                </a:lnTo>
                <a:lnTo>
                  <a:pt x="2035" y="1238"/>
                </a:lnTo>
                <a:lnTo>
                  <a:pt x="2041" y="1246"/>
                </a:lnTo>
                <a:lnTo>
                  <a:pt x="2044" y="1252"/>
                </a:lnTo>
                <a:lnTo>
                  <a:pt x="2045" y="1256"/>
                </a:lnTo>
                <a:lnTo>
                  <a:pt x="2045" y="1257"/>
                </a:lnTo>
                <a:lnTo>
                  <a:pt x="2045" y="1507"/>
                </a:lnTo>
                <a:lnTo>
                  <a:pt x="2045" y="1508"/>
                </a:lnTo>
                <a:lnTo>
                  <a:pt x="2044" y="1512"/>
                </a:lnTo>
                <a:lnTo>
                  <a:pt x="2041" y="1517"/>
                </a:lnTo>
                <a:lnTo>
                  <a:pt x="2037" y="1522"/>
                </a:lnTo>
                <a:lnTo>
                  <a:pt x="2030" y="1527"/>
                </a:lnTo>
                <a:lnTo>
                  <a:pt x="2022" y="1530"/>
                </a:lnTo>
                <a:lnTo>
                  <a:pt x="2017" y="1532"/>
                </a:lnTo>
                <a:lnTo>
                  <a:pt x="2015" y="1533"/>
                </a:lnTo>
                <a:lnTo>
                  <a:pt x="1730" y="1533"/>
                </a:lnTo>
                <a:lnTo>
                  <a:pt x="1729" y="1533"/>
                </a:lnTo>
                <a:lnTo>
                  <a:pt x="1724" y="1533"/>
                </a:lnTo>
                <a:lnTo>
                  <a:pt x="1719" y="1534"/>
                </a:lnTo>
                <a:lnTo>
                  <a:pt x="1715" y="1538"/>
                </a:lnTo>
                <a:lnTo>
                  <a:pt x="1710" y="1544"/>
                </a:lnTo>
                <a:lnTo>
                  <a:pt x="1704" y="1552"/>
                </a:lnTo>
                <a:lnTo>
                  <a:pt x="1697" y="1560"/>
                </a:lnTo>
                <a:lnTo>
                  <a:pt x="1689" y="1569"/>
                </a:lnTo>
                <a:lnTo>
                  <a:pt x="1682" y="1577"/>
                </a:lnTo>
                <a:lnTo>
                  <a:pt x="1675" y="1584"/>
                </a:lnTo>
                <a:lnTo>
                  <a:pt x="1669" y="1589"/>
                </a:lnTo>
                <a:lnTo>
                  <a:pt x="1663" y="1592"/>
                </a:lnTo>
                <a:lnTo>
                  <a:pt x="1652" y="1595"/>
                </a:lnTo>
                <a:lnTo>
                  <a:pt x="1644" y="1596"/>
                </a:lnTo>
                <a:lnTo>
                  <a:pt x="1639" y="1597"/>
                </a:lnTo>
                <a:lnTo>
                  <a:pt x="1637" y="1597"/>
                </a:lnTo>
                <a:lnTo>
                  <a:pt x="846" y="1597"/>
                </a:lnTo>
                <a:lnTo>
                  <a:pt x="844" y="1595"/>
                </a:lnTo>
                <a:lnTo>
                  <a:pt x="838" y="1589"/>
                </a:lnTo>
                <a:lnTo>
                  <a:pt x="830" y="1580"/>
                </a:lnTo>
                <a:lnTo>
                  <a:pt x="819" y="1570"/>
                </a:lnTo>
                <a:lnTo>
                  <a:pt x="808" y="1559"/>
                </a:lnTo>
                <a:lnTo>
                  <a:pt x="798" y="1550"/>
                </a:lnTo>
                <a:lnTo>
                  <a:pt x="788" y="1543"/>
                </a:lnTo>
                <a:lnTo>
                  <a:pt x="782" y="1538"/>
                </a:lnTo>
                <a:lnTo>
                  <a:pt x="777" y="1536"/>
                </a:lnTo>
                <a:lnTo>
                  <a:pt x="766" y="1535"/>
                </a:lnTo>
                <a:lnTo>
                  <a:pt x="749" y="1535"/>
                </a:lnTo>
                <a:lnTo>
                  <a:pt x="728" y="1534"/>
                </a:lnTo>
                <a:lnTo>
                  <a:pt x="704" y="1534"/>
                </a:lnTo>
                <a:lnTo>
                  <a:pt x="677" y="1533"/>
                </a:lnTo>
                <a:lnTo>
                  <a:pt x="649" y="1533"/>
                </a:lnTo>
                <a:lnTo>
                  <a:pt x="619" y="1533"/>
                </a:lnTo>
                <a:lnTo>
                  <a:pt x="590" y="1533"/>
                </a:lnTo>
                <a:lnTo>
                  <a:pt x="561" y="1534"/>
                </a:lnTo>
                <a:lnTo>
                  <a:pt x="535" y="1534"/>
                </a:lnTo>
                <a:lnTo>
                  <a:pt x="510" y="1535"/>
                </a:lnTo>
                <a:lnTo>
                  <a:pt x="488" y="1536"/>
                </a:lnTo>
                <a:lnTo>
                  <a:pt x="472" y="1538"/>
                </a:lnTo>
                <a:lnTo>
                  <a:pt x="461" y="1539"/>
                </a:lnTo>
                <a:lnTo>
                  <a:pt x="455" y="1541"/>
                </a:lnTo>
                <a:lnTo>
                  <a:pt x="448" y="1553"/>
                </a:lnTo>
                <a:lnTo>
                  <a:pt x="446" y="1569"/>
                </a:lnTo>
                <a:lnTo>
                  <a:pt x="447" y="1584"/>
                </a:lnTo>
                <a:lnTo>
                  <a:pt x="448" y="1590"/>
                </a:lnTo>
                <a:lnTo>
                  <a:pt x="404" y="1590"/>
                </a:lnTo>
                <a:lnTo>
                  <a:pt x="350" y="1375"/>
                </a:lnTo>
                <a:lnTo>
                  <a:pt x="349" y="1373"/>
                </a:lnTo>
                <a:lnTo>
                  <a:pt x="346" y="1369"/>
                </a:lnTo>
                <a:lnTo>
                  <a:pt x="342" y="1367"/>
                </a:lnTo>
                <a:lnTo>
                  <a:pt x="337" y="1369"/>
                </a:lnTo>
                <a:lnTo>
                  <a:pt x="333" y="1375"/>
                </a:lnTo>
                <a:lnTo>
                  <a:pt x="326" y="1387"/>
                </a:lnTo>
                <a:lnTo>
                  <a:pt x="318" y="1401"/>
                </a:lnTo>
                <a:lnTo>
                  <a:pt x="309" y="1417"/>
                </a:lnTo>
                <a:lnTo>
                  <a:pt x="299" y="1433"/>
                </a:lnTo>
                <a:lnTo>
                  <a:pt x="291" y="1446"/>
                </a:lnTo>
                <a:lnTo>
                  <a:pt x="286" y="1455"/>
                </a:lnTo>
                <a:lnTo>
                  <a:pt x="284" y="1458"/>
                </a:lnTo>
                <a:lnTo>
                  <a:pt x="284" y="1461"/>
                </a:lnTo>
                <a:lnTo>
                  <a:pt x="283" y="1465"/>
                </a:lnTo>
                <a:lnTo>
                  <a:pt x="282" y="1469"/>
                </a:lnTo>
                <a:lnTo>
                  <a:pt x="282" y="1471"/>
                </a:lnTo>
                <a:lnTo>
                  <a:pt x="282" y="1500"/>
                </a:lnTo>
                <a:lnTo>
                  <a:pt x="283" y="1557"/>
                </a:lnTo>
                <a:lnTo>
                  <a:pt x="283" y="1632"/>
                </a:lnTo>
                <a:lnTo>
                  <a:pt x="284" y="1711"/>
                </a:lnTo>
                <a:lnTo>
                  <a:pt x="341" y="1714"/>
                </a:lnTo>
                <a:lnTo>
                  <a:pt x="344" y="1676"/>
                </a:lnTo>
                <a:lnTo>
                  <a:pt x="347" y="1648"/>
                </a:lnTo>
                <a:lnTo>
                  <a:pt x="351" y="1632"/>
                </a:lnTo>
                <a:lnTo>
                  <a:pt x="355" y="1626"/>
                </a:lnTo>
                <a:lnTo>
                  <a:pt x="359" y="1633"/>
                </a:lnTo>
                <a:lnTo>
                  <a:pt x="363" y="1651"/>
                </a:lnTo>
                <a:lnTo>
                  <a:pt x="367" y="1679"/>
                </a:lnTo>
                <a:lnTo>
                  <a:pt x="370" y="1714"/>
                </a:lnTo>
                <a:lnTo>
                  <a:pt x="432" y="1715"/>
                </a:lnTo>
                <a:lnTo>
                  <a:pt x="425" y="1665"/>
                </a:lnTo>
                <a:lnTo>
                  <a:pt x="2071" y="1665"/>
                </a:lnTo>
                <a:lnTo>
                  <a:pt x="2071" y="1859"/>
                </a:lnTo>
                <a:lnTo>
                  <a:pt x="1804" y="1919"/>
                </a:lnTo>
                <a:lnTo>
                  <a:pt x="701" y="1919"/>
                </a:lnTo>
                <a:lnTo>
                  <a:pt x="456" y="1890"/>
                </a:lnTo>
                <a:lnTo>
                  <a:pt x="432" y="1715"/>
                </a:lnTo>
                <a:lnTo>
                  <a:pt x="370" y="1714"/>
                </a:lnTo>
                <a:lnTo>
                  <a:pt x="373" y="1747"/>
                </a:lnTo>
                <a:lnTo>
                  <a:pt x="375" y="1781"/>
                </a:lnTo>
                <a:lnTo>
                  <a:pt x="376" y="1814"/>
                </a:lnTo>
                <a:lnTo>
                  <a:pt x="376" y="1844"/>
                </a:lnTo>
                <a:lnTo>
                  <a:pt x="374" y="1944"/>
                </a:lnTo>
                <a:lnTo>
                  <a:pt x="370" y="2024"/>
                </a:lnTo>
                <a:lnTo>
                  <a:pt x="364" y="2079"/>
                </a:lnTo>
                <a:lnTo>
                  <a:pt x="357" y="2099"/>
                </a:lnTo>
                <a:lnTo>
                  <a:pt x="350" y="2086"/>
                </a:lnTo>
                <a:lnTo>
                  <a:pt x="345" y="2048"/>
                </a:lnTo>
                <a:lnTo>
                  <a:pt x="341" y="1988"/>
                </a:lnTo>
                <a:lnTo>
                  <a:pt x="338" y="1913"/>
                </a:lnTo>
                <a:lnTo>
                  <a:pt x="343" y="1912"/>
                </a:lnTo>
                <a:lnTo>
                  <a:pt x="353" y="1908"/>
                </a:lnTo>
                <a:lnTo>
                  <a:pt x="363" y="1896"/>
                </a:lnTo>
                <a:lnTo>
                  <a:pt x="368" y="1867"/>
                </a:lnTo>
                <a:lnTo>
                  <a:pt x="367" y="1852"/>
                </a:lnTo>
                <a:lnTo>
                  <a:pt x="363" y="1840"/>
                </a:lnTo>
                <a:lnTo>
                  <a:pt x="359" y="1833"/>
                </a:lnTo>
                <a:lnTo>
                  <a:pt x="353" y="1828"/>
                </a:lnTo>
                <a:lnTo>
                  <a:pt x="347" y="1825"/>
                </a:lnTo>
                <a:lnTo>
                  <a:pt x="343" y="1823"/>
                </a:lnTo>
                <a:lnTo>
                  <a:pt x="338" y="1821"/>
                </a:lnTo>
                <a:lnTo>
                  <a:pt x="337" y="1819"/>
                </a:lnTo>
                <a:lnTo>
                  <a:pt x="338" y="1789"/>
                </a:lnTo>
                <a:lnTo>
                  <a:pt x="338" y="1761"/>
                </a:lnTo>
                <a:lnTo>
                  <a:pt x="339" y="1737"/>
                </a:lnTo>
                <a:lnTo>
                  <a:pt x="341" y="1714"/>
                </a:lnTo>
                <a:lnTo>
                  <a:pt x="284" y="1711"/>
                </a:lnTo>
                <a:lnTo>
                  <a:pt x="284" y="1765"/>
                </a:lnTo>
                <a:lnTo>
                  <a:pt x="285" y="1809"/>
                </a:lnTo>
                <a:lnTo>
                  <a:pt x="285" y="1840"/>
                </a:lnTo>
                <a:lnTo>
                  <a:pt x="285" y="1852"/>
                </a:lnTo>
                <a:lnTo>
                  <a:pt x="242" y="1894"/>
                </a:lnTo>
                <a:lnTo>
                  <a:pt x="229" y="1902"/>
                </a:lnTo>
                <a:lnTo>
                  <a:pt x="232" y="1922"/>
                </a:lnTo>
                <a:lnTo>
                  <a:pt x="234" y="1941"/>
                </a:lnTo>
                <a:lnTo>
                  <a:pt x="235" y="1956"/>
                </a:lnTo>
                <a:lnTo>
                  <a:pt x="236" y="1967"/>
                </a:lnTo>
                <a:lnTo>
                  <a:pt x="235" y="2029"/>
                </a:lnTo>
                <a:lnTo>
                  <a:pt x="231" y="2080"/>
                </a:lnTo>
                <a:lnTo>
                  <a:pt x="225" y="2115"/>
                </a:lnTo>
                <a:lnTo>
                  <a:pt x="219" y="2128"/>
                </a:lnTo>
                <a:lnTo>
                  <a:pt x="214" y="2121"/>
                </a:lnTo>
                <a:lnTo>
                  <a:pt x="208" y="2104"/>
                </a:lnTo>
                <a:lnTo>
                  <a:pt x="202" y="2076"/>
                </a:lnTo>
                <a:lnTo>
                  <a:pt x="199" y="2040"/>
                </a:lnTo>
                <a:lnTo>
                  <a:pt x="65" y="2038"/>
                </a:lnTo>
                <a:lnTo>
                  <a:pt x="64" y="2095"/>
                </a:lnTo>
                <a:lnTo>
                  <a:pt x="63" y="2140"/>
                </a:lnTo>
                <a:lnTo>
                  <a:pt x="60" y="2170"/>
                </a:lnTo>
                <a:lnTo>
                  <a:pt x="55" y="2181"/>
                </a:lnTo>
                <a:lnTo>
                  <a:pt x="51" y="2175"/>
                </a:lnTo>
                <a:lnTo>
                  <a:pt x="47" y="2158"/>
                </a:lnTo>
                <a:lnTo>
                  <a:pt x="43" y="2133"/>
                </a:lnTo>
                <a:lnTo>
                  <a:pt x="41" y="2099"/>
                </a:lnTo>
                <a:lnTo>
                  <a:pt x="0" y="2102"/>
                </a:lnTo>
                <a:lnTo>
                  <a:pt x="4" y="2132"/>
                </a:lnTo>
                <a:lnTo>
                  <a:pt x="8" y="2160"/>
                </a:lnTo>
                <a:lnTo>
                  <a:pt x="11" y="2184"/>
                </a:lnTo>
                <a:lnTo>
                  <a:pt x="14" y="2198"/>
                </a:lnTo>
                <a:lnTo>
                  <a:pt x="17" y="2219"/>
                </a:lnTo>
                <a:lnTo>
                  <a:pt x="20" y="2248"/>
                </a:lnTo>
                <a:lnTo>
                  <a:pt x="27" y="2273"/>
                </a:lnTo>
                <a:lnTo>
                  <a:pt x="42" y="2289"/>
                </a:lnTo>
                <a:lnTo>
                  <a:pt x="49" y="2291"/>
                </a:lnTo>
                <a:lnTo>
                  <a:pt x="61" y="2292"/>
                </a:lnTo>
                <a:lnTo>
                  <a:pt x="77" y="2293"/>
                </a:lnTo>
                <a:lnTo>
                  <a:pt x="97" y="2293"/>
                </a:lnTo>
                <a:lnTo>
                  <a:pt x="119" y="2293"/>
                </a:lnTo>
                <a:lnTo>
                  <a:pt x="141" y="2293"/>
                </a:lnTo>
                <a:lnTo>
                  <a:pt x="166" y="2293"/>
                </a:lnTo>
                <a:lnTo>
                  <a:pt x="192" y="2292"/>
                </a:lnTo>
                <a:lnTo>
                  <a:pt x="216" y="2291"/>
                </a:lnTo>
                <a:lnTo>
                  <a:pt x="240" y="2290"/>
                </a:lnTo>
                <a:lnTo>
                  <a:pt x="262" y="2288"/>
                </a:lnTo>
                <a:lnTo>
                  <a:pt x="283" y="2286"/>
                </a:lnTo>
                <a:lnTo>
                  <a:pt x="299" y="2284"/>
                </a:lnTo>
                <a:lnTo>
                  <a:pt x="314" y="2282"/>
                </a:lnTo>
                <a:lnTo>
                  <a:pt x="323" y="2280"/>
                </a:lnTo>
                <a:lnTo>
                  <a:pt x="327" y="2276"/>
                </a:lnTo>
                <a:lnTo>
                  <a:pt x="332" y="2266"/>
                </a:lnTo>
                <a:lnTo>
                  <a:pt x="335" y="2259"/>
                </a:lnTo>
                <a:lnTo>
                  <a:pt x="339" y="2254"/>
                </a:lnTo>
                <a:lnTo>
                  <a:pt x="346" y="2251"/>
                </a:lnTo>
                <a:lnTo>
                  <a:pt x="352" y="2251"/>
                </a:lnTo>
                <a:lnTo>
                  <a:pt x="357" y="2255"/>
                </a:lnTo>
                <a:lnTo>
                  <a:pt x="360" y="2261"/>
                </a:lnTo>
                <a:lnTo>
                  <a:pt x="364" y="2269"/>
                </a:lnTo>
                <a:lnTo>
                  <a:pt x="370" y="2274"/>
                </a:lnTo>
                <a:lnTo>
                  <a:pt x="382" y="2280"/>
                </a:lnTo>
                <a:lnTo>
                  <a:pt x="397" y="2285"/>
                </a:lnTo>
                <a:lnTo>
                  <a:pt x="414" y="2291"/>
                </a:lnTo>
                <a:lnTo>
                  <a:pt x="434" y="2295"/>
                </a:lnTo>
                <a:lnTo>
                  <a:pt x="452" y="2299"/>
                </a:lnTo>
                <a:lnTo>
                  <a:pt x="468" y="2302"/>
                </a:lnTo>
                <a:lnTo>
                  <a:pt x="480" y="2303"/>
                </a:lnTo>
                <a:lnTo>
                  <a:pt x="492" y="2303"/>
                </a:lnTo>
                <a:lnTo>
                  <a:pt x="505" y="2302"/>
                </a:lnTo>
                <a:lnTo>
                  <a:pt x="521" y="2300"/>
                </a:lnTo>
                <a:lnTo>
                  <a:pt x="538" y="2297"/>
                </a:lnTo>
                <a:lnTo>
                  <a:pt x="553" y="2293"/>
                </a:lnTo>
                <a:lnTo>
                  <a:pt x="568" y="2288"/>
                </a:lnTo>
                <a:lnTo>
                  <a:pt x="579" y="2282"/>
                </a:lnTo>
                <a:lnTo>
                  <a:pt x="587" y="2273"/>
                </a:lnTo>
                <a:lnTo>
                  <a:pt x="593" y="2261"/>
                </a:lnTo>
                <a:lnTo>
                  <a:pt x="600" y="2245"/>
                </a:lnTo>
                <a:lnTo>
                  <a:pt x="609" y="2224"/>
                </a:lnTo>
                <a:lnTo>
                  <a:pt x="617" y="2202"/>
                </a:lnTo>
                <a:lnTo>
                  <a:pt x="624" y="2181"/>
                </a:lnTo>
                <a:lnTo>
                  <a:pt x="629" y="2163"/>
                </a:lnTo>
                <a:lnTo>
                  <a:pt x="633" y="2149"/>
                </a:lnTo>
                <a:lnTo>
                  <a:pt x="634" y="2143"/>
                </a:lnTo>
                <a:lnTo>
                  <a:pt x="639" y="2141"/>
                </a:lnTo>
                <a:lnTo>
                  <a:pt x="655" y="2140"/>
                </a:lnTo>
                <a:lnTo>
                  <a:pt x="677" y="2139"/>
                </a:lnTo>
                <a:lnTo>
                  <a:pt x="703" y="2139"/>
                </a:lnTo>
                <a:lnTo>
                  <a:pt x="729" y="2139"/>
                </a:lnTo>
                <a:lnTo>
                  <a:pt x="751" y="2139"/>
                </a:lnTo>
                <a:lnTo>
                  <a:pt x="768" y="2140"/>
                </a:lnTo>
                <a:lnTo>
                  <a:pt x="774" y="2140"/>
                </a:lnTo>
                <a:lnTo>
                  <a:pt x="775" y="2145"/>
                </a:lnTo>
                <a:lnTo>
                  <a:pt x="779" y="2159"/>
                </a:lnTo>
                <a:lnTo>
                  <a:pt x="784" y="2179"/>
                </a:lnTo>
                <a:lnTo>
                  <a:pt x="793" y="2203"/>
                </a:lnTo>
                <a:lnTo>
                  <a:pt x="801" y="2226"/>
                </a:lnTo>
                <a:lnTo>
                  <a:pt x="811" y="2248"/>
                </a:lnTo>
                <a:lnTo>
                  <a:pt x="821" y="2264"/>
                </a:lnTo>
                <a:lnTo>
                  <a:pt x="833" y="2273"/>
                </a:lnTo>
                <a:lnTo>
                  <a:pt x="839" y="2275"/>
                </a:lnTo>
                <a:lnTo>
                  <a:pt x="847" y="2277"/>
                </a:lnTo>
                <a:lnTo>
                  <a:pt x="857" y="2280"/>
                </a:lnTo>
                <a:lnTo>
                  <a:pt x="869" y="2282"/>
                </a:lnTo>
                <a:lnTo>
                  <a:pt x="881" y="2284"/>
                </a:lnTo>
                <a:lnTo>
                  <a:pt x="894" y="2285"/>
                </a:lnTo>
                <a:lnTo>
                  <a:pt x="908" y="2286"/>
                </a:lnTo>
                <a:lnTo>
                  <a:pt x="922" y="2287"/>
                </a:lnTo>
                <a:lnTo>
                  <a:pt x="935" y="2287"/>
                </a:lnTo>
                <a:lnTo>
                  <a:pt x="949" y="2288"/>
                </a:lnTo>
                <a:lnTo>
                  <a:pt x="962" y="2288"/>
                </a:lnTo>
                <a:lnTo>
                  <a:pt x="973" y="2287"/>
                </a:lnTo>
                <a:lnTo>
                  <a:pt x="985" y="2286"/>
                </a:lnTo>
                <a:lnTo>
                  <a:pt x="994" y="2285"/>
                </a:lnTo>
                <a:lnTo>
                  <a:pt x="1001" y="2283"/>
                </a:lnTo>
                <a:lnTo>
                  <a:pt x="1006" y="2281"/>
                </a:lnTo>
                <a:lnTo>
                  <a:pt x="1025" y="2262"/>
                </a:lnTo>
                <a:lnTo>
                  <a:pt x="1038" y="2236"/>
                </a:lnTo>
                <a:lnTo>
                  <a:pt x="1047" y="2206"/>
                </a:lnTo>
                <a:lnTo>
                  <a:pt x="1054" y="2173"/>
                </a:lnTo>
                <a:lnTo>
                  <a:pt x="1057" y="2142"/>
                </a:lnTo>
                <a:lnTo>
                  <a:pt x="1059" y="2115"/>
                </a:lnTo>
                <a:lnTo>
                  <a:pt x="1059" y="2098"/>
                </a:lnTo>
                <a:lnTo>
                  <a:pt x="1059" y="2091"/>
                </a:lnTo>
                <a:lnTo>
                  <a:pt x="1126" y="2091"/>
                </a:lnTo>
                <a:lnTo>
                  <a:pt x="1127" y="2098"/>
                </a:lnTo>
                <a:lnTo>
                  <a:pt x="1132" y="2117"/>
                </a:lnTo>
                <a:lnTo>
                  <a:pt x="1139" y="2146"/>
                </a:lnTo>
                <a:lnTo>
                  <a:pt x="1147" y="2178"/>
                </a:lnTo>
                <a:lnTo>
                  <a:pt x="1156" y="2212"/>
                </a:lnTo>
                <a:lnTo>
                  <a:pt x="1169" y="2242"/>
                </a:lnTo>
                <a:lnTo>
                  <a:pt x="1180" y="2264"/>
                </a:lnTo>
                <a:lnTo>
                  <a:pt x="1193" y="2276"/>
                </a:lnTo>
                <a:lnTo>
                  <a:pt x="1201" y="2279"/>
                </a:lnTo>
                <a:lnTo>
                  <a:pt x="1212" y="2282"/>
                </a:lnTo>
                <a:lnTo>
                  <a:pt x="1224" y="2284"/>
                </a:lnTo>
                <a:lnTo>
                  <a:pt x="1238" y="2285"/>
                </a:lnTo>
                <a:lnTo>
                  <a:pt x="1254" y="2287"/>
                </a:lnTo>
                <a:lnTo>
                  <a:pt x="1270" y="2288"/>
                </a:lnTo>
                <a:lnTo>
                  <a:pt x="1288" y="2289"/>
                </a:lnTo>
                <a:lnTo>
                  <a:pt x="1304" y="2289"/>
                </a:lnTo>
                <a:lnTo>
                  <a:pt x="1322" y="2289"/>
                </a:lnTo>
                <a:lnTo>
                  <a:pt x="1338" y="2288"/>
                </a:lnTo>
                <a:lnTo>
                  <a:pt x="1354" y="2287"/>
                </a:lnTo>
                <a:lnTo>
                  <a:pt x="1368" y="2285"/>
                </a:lnTo>
                <a:lnTo>
                  <a:pt x="1380" y="2283"/>
                </a:lnTo>
                <a:lnTo>
                  <a:pt x="1391" y="2279"/>
                </a:lnTo>
                <a:lnTo>
                  <a:pt x="1398" y="2274"/>
                </a:lnTo>
                <a:lnTo>
                  <a:pt x="1403" y="2269"/>
                </a:lnTo>
                <a:lnTo>
                  <a:pt x="1411" y="2250"/>
                </a:lnTo>
                <a:lnTo>
                  <a:pt x="1418" y="2224"/>
                </a:lnTo>
                <a:lnTo>
                  <a:pt x="1424" y="2194"/>
                </a:lnTo>
                <a:lnTo>
                  <a:pt x="1430" y="2164"/>
                </a:lnTo>
                <a:lnTo>
                  <a:pt x="1435" y="2134"/>
                </a:lnTo>
                <a:lnTo>
                  <a:pt x="1438" y="2109"/>
                </a:lnTo>
                <a:lnTo>
                  <a:pt x="1440" y="2093"/>
                </a:lnTo>
                <a:lnTo>
                  <a:pt x="1441" y="2087"/>
                </a:lnTo>
                <a:lnTo>
                  <a:pt x="1718" y="2087"/>
                </a:lnTo>
                <a:lnTo>
                  <a:pt x="1720" y="2094"/>
                </a:lnTo>
                <a:lnTo>
                  <a:pt x="1724" y="2112"/>
                </a:lnTo>
                <a:lnTo>
                  <a:pt x="1731" y="2139"/>
                </a:lnTo>
                <a:lnTo>
                  <a:pt x="1739" y="2170"/>
                </a:lnTo>
                <a:lnTo>
                  <a:pt x="1748" y="2202"/>
                </a:lnTo>
                <a:lnTo>
                  <a:pt x="1758" y="2230"/>
                </a:lnTo>
                <a:lnTo>
                  <a:pt x="1768" y="2253"/>
                </a:lnTo>
                <a:lnTo>
                  <a:pt x="1777" y="2265"/>
                </a:lnTo>
                <a:lnTo>
                  <a:pt x="1783" y="2268"/>
                </a:lnTo>
                <a:lnTo>
                  <a:pt x="1792" y="2271"/>
                </a:lnTo>
                <a:lnTo>
                  <a:pt x="1804" y="2273"/>
                </a:lnTo>
                <a:lnTo>
                  <a:pt x="1817" y="2276"/>
                </a:lnTo>
                <a:lnTo>
                  <a:pt x="1831" y="2279"/>
                </a:lnTo>
                <a:lnTo>
                  <a:pt x="1848" y="2281"/>
                </a:lnTo>
                <a:lnTo>
                  <a:pt x="1865" y="2282"/>
                </a:lnTo>
                <a:lnTo>
                  <a:pt x="1883" y="2283"/>
                </a:lnTo>
                <a:lnTo>
                  <a:pt x="1899" y="2283"/>
                </a:lnTo>
                <a:lnTo>
                  <a:pt x="1917" y="2283"/>
                </a:lnTo>
                <a:lnTo>
                  <a:pt x="1932" y="2283"/>
                </a:lnTo>
                <a:lnTo>
                  <a:pt x="1947" y="2281"/>
                </a:lnTo>
                <a:lnTo>
                  <a:pt x="1960" y="2279"/>
                </a:lnTo>
                <a:lnTo>
                  <a:pt x="1971" y="2275"/>
                </a:lnTo>
                <a:lnTo>
                  <a:pt x="1979" y="2271"/>
                </a:lnTo>
                <a:lnTo>
                  <a:pt x="1984" y="2266"/>
                </a:lnTo>
                <a:lnTo>
                  <a:pt x="1995" y="2247"/>
                </a:lnTo>
                <a:lnTo>
                  <a:pt x="2004" y="2225"/>
                </a:lnTo>
                <a:lnTo>
                  <a:pt x="2012" y="2202"/>
                </a:lnTo>
                <a:lnTo>
                  <a:pt x="2019" y="2176"/>
                </a:lnTo>
                <a:lnTo>
                  <a:pt x="2025" y="2149"/>
                </a:lnTo>
                <a:lnTo>
                  <a:pt x="2031" y="2121"/>
                </a:lnTo>
                <a:lnTo>
                  <a:pt x="2035" y="2095"/>
                </a:lnTo>
                <a:lnTo>
                  <a:pt x="2038" y="2067"/>
                </a:lnTo>
                <a:lnTo>
                  <a:pt x="1985" y="2064"/>
                </a:lnTo>
                <a:lnTo>
                  <a:pt x="1978" y="2119"/>
                </a:lnTo>
                <a:lnTo>
                  <a:pt x="1968" y="2164"/>
                </a:lnTo>
                <a:lnTo>
                  <a:pt x="1957" y="2199"/>
                </a:lnTo>
                <a:lnTo>
                  <a:pt x="1945" y="2226"/>
                </a:lnTo>
                <a:lnTo>
                  <a:pt x="1935" y="2245"/>
                </a:lnTo>
                <a:lnTo>
                  <a:pt x="1926" y="2258"/>
                </a:lnTo>
                <a:lnTo>
                  <a:pt x="1919" y="2265"/>
                </a:lnTo>
                <a:lnTo>
                  <a:pt x="1914" y="2268"/>
                </a:lnTo>
                <a:lnTo>
                  <a:pt x="1908" y="2271"/>
                </a:lnTo>
                <a:lnTo>
                  <a:pt x="1895" y="2275"/>
                </a:lnTo>
                <a:lnTo>
                  <a:pt x="1879" y="2280"/>
                </a:lnTo>
                <a:lnTo>
                  <a:pt x="1860" y="2284"/>
                </a:lnTo>
                <a:lnTo>
                  <a:pt x="1843" y="2287"/>
                </a:lnTo>
                <a:lnTo>
                  <a:pt x="1828" y="2287"/>
                </a:lnTo>
                <a:lnTo>
                  <a:pt x="1820" y="2284"/>
                </a:lnTo>
                <a:lnTo>
                  <a:pt x="1819" y="2276"/>
                </a:lnTo>
                <a:lnTo>
                  <a:pt x="1839" y="2222"/>
                </a:lnTo>
                <a:lnTo>
                  <a:pt x="1853" y="2171"/>
                </a:lnTo>
                <a:lnTo>
                  <a:pt x="1862" y="2124"/>
                </a:lnTo>
                <a:lnTo>
                  <a:pt x="1867" y="2082"/>
                </a:lnTo>
                <a:lnTo>
                  <a:pt x="1870" y="2048"/>
                </a:lnTo>
                <a:lnTo>
                  <a:pt x="1870" y="2021"/>
                </a:lnTo>
                <a:lnTo>
                  <a:pt x="1869" y="2004"/>
                </a:lnTo>
                <a:lnTo>
                  <a:pt x="1869" y="1998"/>
                </a:lnTo>
                <a:lnTo>
                  <a:pt x="1876" y="1995"/>
                </a:lnTo>
                <a:lnTo>
                  <a:pt x="1891" y="1989"/>
                </a:lnTo>
                <a:lnTo>
                  <a:pt x="1910" y="1981"/>
                </a:lnTo>
                <a:lnTo>
                  <a:pt x="1932" y="1971"/>
                </a:lnTo>
                <a:lnTo>
                  <a:pt x="1955" y="1961"/>
                </a:lnTo>
                <a:lnTo>
                  <a:pt x="1973" y="1954"/>
                </a:lnTo>
                <a:lnTo>
                  <a:pt x="1986" y="1950"/>
                </a:lnTo>
                <a:lnTo>
                  <a:pt x="1992" y="1949"/>
                </a:lnTo>
                <a:lnTo>
                  <a:pt x="1992" y="1981"/>
                </a:lnTo>
                <a:lnTo>
                  <a:pt x="1991" y="2011"/>
                </a:lnTo>
                <a:lnTo>
                  <a:pt x="1988" y="2038"/>
                </a:lnTo>
                <a:lnTo>
                  <a:pt x="1985" y="2064"/>
                </a:lnTo>
                <a:lnTo>
                  <a:pt x="2038" y="20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2000" kern="1200"/>
          </a:p>
        </p:txBody>
      </p:sp>
      <p:sp>
        <p:nvSpPr>
          <p:cNvPr id="5" name="TextBox 4"/>
          <p:cNvSpPr txBox="1"/>
          <p:nvPr/>
        </p:nvSpPr>
        <p:spPr>
          <a:xfrm>
            <a:off x="9017001" y="3640665"/>
            <a:ext cx="2963333" cy="523220"/>
          </a:xfrm>
          <a:prstGeom prst="rect">
            <a:avLst/>
          </a:prstGeom>
          <a:noFill/>
        </p:spPr>
        <p:txBody>
          <a:bodyPr wrap="square" rtlCol="0">
            <a:spAutoFit/>
          </a:bodyPr>
          <a:lstStyle/>
          <a:p>
            <a:endParaRPr lang="en-US" sz="2800" dirty="0"/>
          </a:p>
        </p:txBody>
      </p:sp>
      <p:sp>
        <p:nvSpPr>
          <p:cNvPr id="57" name="TextBox 56"/>
          <p:cNvSpPr txBox="1"/>
          <p:nvPr/>
        </p:nvSpPr>
        <p:spPr>
          <a:xfrm>
            <a:off x="4614333" y="5961560"/>
            <a:ext cx="184666" cy="769441"/>
          </a:xfrm>
          <a:prstGeom prst="rect">
            <a:avLst/>
          </a:prstGeom>
          <a:noFill/>
        </p:spPr>
        <p:txBody>
          <a:bodyPr wrap="none" rtlCol="0">
            <a:spAutoFit/>
          </a:bodyPr>
          <a:lstStyle/>
          <a:p>
            <a:endParaRPr lang="en-US" sz="4400" dirty="0"/>
          </a:p>
        </p:txBody>
      </p:sp>
      <p:sp>
        <p:nvSpPr>
          <p:cNvPr id="8" name="Rectangle 7"/>
          <p:cNvSpPr/>
          <p:nvPr/>
        </p:nvSpPr>
        <p:spPr>
          <a:xfrm>
            <a:off x="435430" y="1411221"/>
            <a:ext cx="10774840" cy="5078314"/>
          </a:xfrm>
          <a:prstGeom prst="rect">
            <a:avLst/>
          </a:prstGeom>
        </p:spPr>
        <p:txBody>
          <a:bodyPr wrap="square">
            <a:spAutoFit/>
          </a:bodyPr>
          <a:lstStyle/>
          <a:p>
            <a:pPr marL="285750" indent="-285750">
              <a:buFont typeface="Arial"/>
              <a:buChar char="•"/>
            </a:pPr>
            <a:r>
              <a:rPr lang="en-US" dirty="0" smtClean="0"/>
              <a:t>Watch for pedestrians. Nationally, the statistic for pedestrian/vehicle accidents is increasing. Remember, these days many pedestrians are also looking down at their phones.</a:t>
            </a:r>
          </a:p>
          <a:p>
            <a:endParaRPr lang="en-US" dirty="0" smtClean="0"/>
          </a:p>
          <a:p>
            <a:pPr marL="285750" indent="-285750">
              <a:buFont typeface="Arial"/>
              <a:buChar char="•"/>
            </a:pPr>
            <a:r>
              <a:rPr lang="en-US" dirty="0" smtClean="0"/>
              <a:t>Look for persons on foot who are crossing roadways outside of the crosswalk while wearing non-distinct color of clothing, etc.</a:t>
            </a:r>
          </a:p>
          <a:p>
            <a:endParaRPr lang="en-US" dirty="0" smtClean="0"/>
          </a:p>
          <a:p>
            <a:pPr marL="285750" indent="-285750">
              <a:buFont typeface="Arial"/>
              <a:buChar char="•"/>
            </a:pPr>
            <a:r>
              <a:rPr lang="en-US" dirty="0" smtClean="0"/>
              <a:t>Leave sufficient following distance in all driving situations; always practice the four second rule of following distance.</a:t>
            </a:r>
          </a:p>
          <a:p>
            <a:endParaRPr lang="en-US" dirty="0" smtClean="0"/>
          </a:p>
          <a:p>
            <a:pPr marL="285750" indent="-285750">
              <a:buFont typeface="Arial"/>
              <a:buChar char="•"/>
            </a:pPr>
            <a:r>
              <a:rPr lang="en-US" dirty="0" smtClean="0"/>
              <a:t>Slow down at intersections; slow down well before taking a turn; never try to beat a light.</a:t>
            </a:r>
          </a:p>
          <a:p>
            <a:endParaRPr lang="en-US" dirty="0" smtClean="0"/>
          </a:p>
          <a:p>
            <a:pPr marL="285750" indent="-285750">
              <a:buFont typeface="Arial"/>
              <a:buChar char="•"/>
            </a:pPr>
            <a:r>
              <a:rPr lang="en-US" dirty="0" smtClean="0"/>
              <a:t>Use of seatbelts is mandatory on all vehicles, including ATVs. An insurance claim may be questioned for failure to use safety equipment properly.</a:t>
            </a:r>
          </a:p>
          <a:p>
            <a:endParaRPr lang="en-US" dirty="0" smtClean="0"/>
          </a:p>
          <a:p>
            <a:pPr marL="285750" indent="-285750">
              <a:buFont typeface="Arial"/>
              <a:buChar char="•"/>
            </a:pPr>
            <a:r>
              <a:rPr lang="en-US" dirty="0" smtClean="0"/>
              <a:t>Stay alert and think! Do not take a risk for comfort or convenience.</a:t>
            </a:r>
          </a:p>
          <a:p>
            <a:endParaRPr lang="en-US" dirty="0" smtClean="0"/>
          </a:p>
          <a:p>
            <a:pPr marL="285750" indent="-285750">
              <a:buFont typeface="Arial"/>
              <a:buChar char="•"/>
            </a:pPr>
            <a:r>
              <a:rPr lang="en-US" dirty="0" smtClean="0"/>
              <a:t>Whenever you are out of your vehicle make sure you are visible, ideally by wearing at least a high viz. vest. Remember that glare may make you invisible even with high viz. apparel!</a:t>
            </a:r>
            <a:endParaRPr lang="en-US" dirty="0"/>
          </a:p>
        </p:txBody>
      </p:sp>
    </p:spTree>
    <p:extLst>
      <p:ext uri="{BB962C8B-B14F-4D97-AF65-F5344CB8AC3E}">
        <p14:creationId xmlns:p14="http://schemas.microsoft.com/office/powerpoint/2010/main" val="3415307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1646" y="483808"/>
            <a:ext cx="10845116" cy="533399"/>
          </a:xfrm>
        </p:spPr>
        <p:txBody>
          <a:bodyPr>
            <a:noAutofit/>
          </a:bodyPr>
          <a:lstStyle/>
          <a:p>
            <a:pPr marL="342900" indent="-342900"/>
            <a:r>
              <a:rPr lang="en-US" sz="3600" dirty="0" smtClean="0"/>
              <a:t>Ergonomics 101</a:t>
            </a:r>
            <a:endParaRPr lang="en-US" sz="3600" b="1" dirty="0">
              <a:solidFill>
                <a:srgbClr val="099BDD"/>
              </a:solidFill>
            </a:endParaRPr>
          </a:p>
        </p:txBody>
      </p:sp>
      <p:sp>
        <p:nvSpPr>
          <p:cNvPr id="8" name="Content Placeholder 2"/>
          <p:cNvSpPr>
            <a:spLocks noGrp="1"/>
          </p:cNvSpPr>
          <p:nvPr/>
        </p:nvSpPr>
        <p:spPr>
          <a:xfrm>
            <a:off x="-954918" y="1870730"/>
            <a:ext cx="11473745" cy="53340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a:lstStyle>
          <a:p>
            <a:endParaRPr lang="en-US" dirty="0"/>
          </a:p>
        </p:txBody>
      </p:sp>
      <p:sp>
        <p:nvSpPr>
          <p:cNvPr id="3" name="Rectangle 2"/>
          <p:cNvSpPr/>
          <p:nvPr/>
        </p:nvSpPr>
        <p:spPr>
          <a:xfrm>
            <a:off x="399142" y="1341628"/>
            <a:ext cx="11296954" cy="5016759"/>
          </a:xfrm>
          <a:prstGeom prst="rect">
            <a:avLst/>
          </a:prstGeom>
        </p:spPr>
        <p:txBody>
          <a:bodyPr wrap="square">
            <a:spAutoFit/>
          </a:bodyPr>
          <a:lstStyle/>
          <a:p>
            <a:pPr marL="342900" indent="-342900">
              <a:buFont typeface="Arial"/>
              <a:buChar char="•"/>
            </a:pPr>
            <a:r>
              <a:rPr lang="en-US" sz="1600" dirty="0" smtClean="0"/>
              <a:t>Before you start to lift, be sure you stretch and flex your body. This is medically                                       proven to reduce soft tissue injury, strain, sprains, and etc.</a:t>
            </a:r>
          </a:p>
          <a:p>
            <a:endParaRPr lang="en-US" sz="1600" dirty="0" smtClean="0"/>
          </a:p>
          <a:p>
            <a:pPr marL="342900" indent="-342900">
              <a:buFont typeface="Arial"/>
              <a:buChar char="•"/>
            </a:pPr>
            <a:r>
              <a:rPr lang="en-US" sz="1600" dirty="0" smtClean="0"/>
              <a:t>Use the correct posture for high force and repetitive tasks — like lifting, for example!</a:t>
            </a:r>
          </a:p>
          <a:p>
            <a:endParaRPr lang="en-US" sz="1600" dirty="0" smtClean="0"/>
          </a:p>
          <a:p>
            <a:pPr marL="342900" indent="-342900">
              <a:buFont typeface="Arial"/>
              <a:buChar char="•"/>
            </a:pPr>
            <a:r>
              <a:rPr lang="en-US" sz="1600" dirty="0" smtClean="0"/>
              <a:t>T</a:t>
            </a:r>
            <a:r>
              <a:rPr lang="en-US" sz="1600" dirty="0" smtClean="0"/>
              <a:t>ry to keep the load you are lifting close to you. Avoid a long stretch out in front of your body. Reposition the load or your posture as needed.</a:t>
            </a:r>
          </a:p>
          <a:p>
            <a:endParaRPr lang="en-US" sz="1600" dirty="0" smtClean="0"/>
          </a:p>
          <a:p>
            <a:pPr marL="342900" indent="-342900">
              <a:buFont typeface="Arial"/>
              <a:buChar char="•"/>
            </a:pPr>
            <a:r>
              <a:rPr lang="en-US" sz="1600" dirty="0" smtClean="0"/>
              <a:t>Remember: your strength zone is between your knees and chest. Outside of this range, use extra caution.</a:t>
            </a:r>
          </a:p>
          <a:p>
            <a:endParaRPr lang="en-US" sz="1600" dirty="0" smtClean="0"/>
          </a:p>
          <a:p>
            <a:pPr marL="342900" indent="-342900">
              <a:buFont typeface="Arial"/>
              <a:buChar char="•"/>
            </a:pPr>
            <a:r>
              <a:rPr lang="en-US" sz="1600" dirty="0" smtClean="0"/>
              <a:t>Use a correct stance and foot positioning, whether walking, standing or climbing.</a:t>
            </a:r>
          </a:p>
          <a:p>
            <a:endParaRPr lang="en-US" sz="1600" dirty="0" smtClean="0"/>
          </a:p>
          <a:p>
            <a:pPr marL="342900" indent="-342900">
              <a:buFont typeface="Arial"/>
              <a:buChar char="•"/>
            </a:pPr>
            <a:r>
              <a:rPr lang="en-US" sz="1600" dirty="0" smtClean="0"/>
              <a:t>Avoid prolonged awkward postures; if you will need to be in an awkward position, stretch and flex before hand in order to limber up.</a:t>
            </a:r>
          </a:p>
          <a:p>
            <a:endParaRPr lang="en-US" sz="1600" dirty="0" smtClean="0"/>
          </a:p>
          <a:p>
            <a:pPr marL="342900" indent="-342900">
              <a:buFont typeface="Arial"/>
              <a:buChar char="•"/>
            </a:pPr>
            <a:r>
              <a:rPr lang="en-US" sz="1600" dirty="0" smtClean="0"/>
              <a:t>When swinging a tool above your shoulder height, remember that your shoulder is weak when your arm is extended.</a:t>
            </a:r>
          </a:p>
          <a:p>
            <a:endParaRPr lang="en-US" sz="1600" dirty="0" smtClean="0"/>
          </a:p>
          <a:p>
            <a:pPr marL="342900" indent="-342900">
              <a:buFont typeface="Arial"/>
              <a:buChar char="•"/>
            </a:pPr>
            <a:r>
              <a:rPr lang="en-US" sz="1600" dirty="0" smtClean="0"/>
              <a:t>When doing a repetitive motion such as hammer strikes be sure to use a benign posture,  as well as grip and stance.</a:t>
            </a:r>
            <a:endParaRPr lang="en-US" sz="1600" dirty="0"/>
          </a:p>
        </p:txBody>
      </p:sp>
      <p:pic>
        <p:nvPicPr>
          <p:cNvPr id="4" name="Picture 3"/>
          <p:cNvPicPr>
            <a:picLocks noChangeAspect="1"/>
          </p:cNvPicPr>
          <p:nvPr/>
        </p:nvPicPr>
        <p:blipFill>
          <a:blip r:embed="rId2"/>
          <a:stretch>
            <a:fillRect/>
          </a:stretch>
        </p:blipFill>
        <p:spPr>
          <a:xfrm>
            <a:off x="9200777" y="278191"/>
            <a:ext cx="2125203" cy="1530652"/>
          </a:xfrm>
          <a:prstGeom prst="rect">
            <a:avLst/>
          </a:prstGeom>
        </p:spPr>
      </p:pic>
    </p:spTree>
    <p:extLst>
      <p:ext uri="{BB962C8B-B14F-4D97-AF65-F5344CB8AC3E}">
        <p14:creationId xmlns:p14="http://schemas.microsoft.com/office/powerpoint/2010/main" val="31082034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1892" y="193525"/>
            <a:ext cx="10358965" cy="1185332"/>
          </a:xfrm>
        </p:spPr>
        <p:txBody>
          <a:bodyPr/>
          <a:lstStyle/>
          <a:p>
            <a:pPr algn="l"/>
            <a:r>
              <a:rPr lang="en-US" sz="4000" dirty="0" smtClean="0"/>
              <a:t>Spring Fever and March Madness</a:t>
            </a:r>
            <a:br>
              <a:rPr lang="en-US" sz="4000" dirty="0" smtClean="0"/>
            </a:br>
            <a:r>
              <a:rPr lang="en-US" sz="2400" dirty="0">
                <a:solidFill>
                  <a:srgbClr val="FF0000"/>
                </a:solidFill>
              </a:rPr>
              <a:t> </a:t>
            </a:r>
            <a:r>
              <a:rPr lang="en-US" sz="2400" dirty="0" smtClean="0">
                <a:solidFill>
                  <a:srgbClr val="FF0000"/>
                </a:solidFill>
              </a:rPr>
              <a:t>Will be occurring even without the sporting events</a:t>
            </a:r>
            <a:r>
              <a:rPr lang="mr-IN" sz="2400" dirty="0" smtClean="0">
                <a:solidFill>
                  <a:srgbClr val="FF0000"/>
                </a:solidFill>
              </a:rPr>
              <a:t>…</a:t>
            </a:r>
            <a:endParaRPr lang="en-US" sz="2400" dirty="0">
              <a:solidFill>
                <a:srgbClr val="FF0000"/>
              </a:solidFill>
            </a:endParaRPr>
          </a:p>
        </p:txBody>
      </p:sp>
      <p:sp>
        <p:nvSpPr>
          <p:cNvPr id="3" name="Content Placeholder 2"/>
          <p:cNvSpPr>
            <a:spLocks noGrp="1"/>
          </p:cNvSpPr>
          <p:nvPr>
            <p:ph idx="1"/>
          </p:nvPr>
        </p:nvSpPr>
        <p:spPr>
          <a:xfrm>
            <a:off x="659796" y="1975153"/>
            <a:ext cx="10723035" cy="4343400"/>
          </a:xfrm>
        </p:spPr>
        <p:txBody>
          <a:bodyPr>
            <a:noAutofit/>
          </a:bodyPr>
          <a:lstStyle/>
          <a:p>
            <a:pPr>
              <a:buFont typeface="Arial"/>
              <a:buChar char="•"/>
            </a:pPr>
            <a:r>
              <a:rPr lang="en-US" sz="1800" dirty="0" smtClean="0"/>
              <a:t>The fact is, people often behave unpredictably in early spring.</a:t>
            </a:r>
          </a:p>
          <a:p>
            <a:pPr>
              <a:buFont typeface="Arial"/>
              <a:buChar char="•"/>
            </a:pPr>
            <a:r>
              <a:rPr lang="en-US" sz="1800" dirty="0" smtClean="0"/>
              <a:t>For your </a:t>
            </a:r>
            <a:r>
              <a:rPr lang="en-US" sz="1800" dirty="0"/>
              <a:t>personal safety</a:t>
            </a:r>
            <a:r>
              <a:rPr lang="en-US" sz="1800" dirty="0" smtClean="0"/>
              <a:t> practice heightened awareness both on and off the job.</a:t>
            </a:r>
          </a:p>
          <a:p>
            <a:pPr>
              <a:buFont typeface="Arial"/>
              <a:buChar char="•"/>
            </a:pPr>
            <a:r>
              <a:rPr lang="en-US" sz="1800" dirty="0" smtClean="0"/>
              <a:t>Springtime risk factors include: sleep deprivation, chronic fatigue, dehydration, impairments, distractions, etc.</a:t>
            </a:r>
          </a:p>
          <a:p>
            <a:pPr>
              <a:buFont typeface="Arial"/>
              <a:buChar char="•"/>
            </a:pPr>
            <a:r>
              <a:rPr lang="en-US" sz="1800" dirty="0" smtClean="0"/>
              <a:t>Examples: people running red lights; glare blindness while driving; longer daylight hours equal longer work shifts and less sleep.</a:t>
            </a:r>
          </a:p>
          <a:p>
            <a:pPr>
              <a:buFont typeface="Arial"/>
              <a:buChar char="•"/>
            </a:pPr>
            <a:r>
              <a:rPr lang="en-US" sz="1800" dirty="0" smtClean="0"/>
              <a:t>A combination of the above factors and more may create unpredictable hazards in any environment.</a:t>
            </a:r>
          </a:p>
          <a:p>
            <a:pPr>
              <a:buFont typeface="Arial"/>
              <a:buChar char="•"/>
            </a:pPr>
            <a:r>
              <a:rPr lang="en-US" sz="1800" b="1" dirty="0" smtClean="0"/>
              <a:t>Practicing personal safety awareness in all situations –  on and off the job –  is the best defense for March Madness.</a:t>
            </a:r>
            <a:endParaRPr lang="en-US" sz="1800" b="1" dirty="0"/>
          </a:p>
        </p:txBody>
      </p:sp>
      <p:pic>
        <p:nvPicPr>
          <p:cNvPr id="4" name="Picture 3" descr="Screen Shot 2020-03-13 at 11.51.41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20816" y="157237"/>
            <a:ext cx="2429934" cy="1862667"/>
          </a:xfrm>
          <a:prstGeom prst="rect">
            <a:avLst/>
          </a:prstGeom>
        </p:spPr>
      </p:pic>
    </p:spTree>
    <p:extLst>
      <p:ext uri="{BB962C8B-B14F-4D97-AF65-F5344CB8AC3E}">
        <p14:creationId xmlns:p14="http://schemas.microsoft.com/office/powerpoint/2010/main" val="9311931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8847</TotalTime>
  <Words>993</Words>
  <Application>Microsoft Macintosh PowerPoint</Application>
  <PresentationFormat>Custom</PresentationFormat>
  <Paragraphs>59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Breeze</vt:lpstr>
      <vt:lpstr>PowerPoint Presentation</vt:lpstr>
      <vt:lpstr>Cold and Flu season – Including Covid-19</vt:lpstr>
      <vt:lpstr> Footwear and Back Health-related Factors</vt:lpstr>
      <vt:lpstr> Springtime Defensive Driving Tips</vt:lpstr>
      <vt:lpstr>Ergonomics 101</vt:lpstr>
      <vt:lpstr>Spring Fever and March Madness  Will be occurring even without the sporting events…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January, 2017 Happy &amp; SAFE New Year!</dc:title>
  <dc:creator>John Meola</dc:creator>
  <cp:lastModifiedBy>Ranger Kidwell-Ross</cp:lastModifiedBy>
  <cp:revision>130</cp:revision>
  <cp:lastPrinted>2018-12-14T22:43:25Z</cp:lastPrinted>
  <dcterms:created xsi:type="dcterms:W3CDTF">2016-12-30T15:05:27Z</dcterms:created>
  <dcterms:modified xsi:type="dcterms:W3CDTF">2020-03-13T19:02:49Z</dcterms:modified>
</cp:coreProperties>
</file>