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9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>
        <p:scale>
          <a:sx n="90" d="100"/>
          <a:sy n="90" d="100"/>
        </p:scale>
        <p:origin x="-152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7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FB63B39-E3F8-49E0-BED4-63FE4BCC1138}" type="datetimeFigureOut">
              <a:rPr lang="en-US" smtClean="0"/>
              <a:t>5/13/21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5/13/21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3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9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9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5/13/21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1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4" Type="http://schemas.openxmlformats.org/officeDocument/2006/relationships/hyperlink" Target="https://www.flickr.com/photos/johan_g/16082593261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hyperlink" Target="http://www.flickr.com/photos/notionscapital/2370134156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6445" y="3930952"/>
            <a:ext cx="9144000" cy="2927048"/>
          </a:xfrm>
        </p:spPr>
        <p:txBody>
          <a:bodyPr>
            <a:normAutofit/>
          </a:bodyPr>
          <a:lstStyle/>
          <a:p>
            <a:r>
              <a:rPr lang="en-US" sz="2800" dirty="0"/>
              <a:t>Spring Fever – Part B</a:t>
            </a:r>
          </a:p>
          <a:p>
            <a:r>
              <a:rPr lang="en-US" sz="2800" dirty="0"/>
              <a:t>Covid – Get Your Shot – Wear a Mask</a:t>
            </a:r>
          </a:p>
          <a:p>
            <a:r>
              <a:rPr lang="en-US" sz="2800" dirty="0"/>
              <a:t>Hand Washing Tutorial </a:t>
            </a:r>
          </a:p>
          <a:p>
            <a:r>
              <a:rPr lang="en-US" sz="2800" dirty="0"/>
              <a:t>Defensive Driving Reminders – GPS Units At Work</a:t>
            </a:r>
          </a:p>
          <a:p>
            <a:r>
              <a:rPr lang="en-US" sz="2800" dirty="0"/>
              <a:t>Safety in the Field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7606" y="2450022"/>
            <a:ext cx="11307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May Safety Info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/>
              <a:cs typeface="Arial Black"/>
            </a:endParaRPr>
          </a:p>
        </p:txBody>
      </p:sp>
      <p:pic>
        <p:nvPicPr>
          <p:cNvPr id="2" name="Picture 1" descr="MeolaSafetyMeetingLogo4WSATimmons500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443" y="172155"/>
            <a:ext cx="4879623" cy="17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56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896" y="174109"/>
            <a:ext cx="11358715" cy="150876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Spring Fever</a:t>
            </a:r>
            <a:br>
              <a:rPr lang="en-US" sz="3600" b="1" dirty="0"/>
            </a:br>
            <a:r>
              <a:rPr lang="en-US" sz="3600" b="1" i="1" dirty="0"/>
              <a:t>Lasts Until @ July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119" y="2308013"/>
            <a:ext cx="11015132" cy="420624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dirty="0"/>
              <a:t>Annual uptick in incidents of all types</a:t>
            </a:r>
          </a:p>
          <a:p>
            <a:pPr>
              <a:buFont typeface="Arial"/>
              <a:buChar char="•"/>
            </a:pPr>
            <a:r>
              <a:rPr lang="en-US" dirty="0"/>
              <a:t>Corelate with outdoor activity, rod trips, heat, stress, longer daylight hours, construction activity, etc.</a:t>
            </a:r>
          </a:p>
          <a:p>
            <a:pPr>
              <a:buFont typeface="Arial"/>
              <a:buChar char="•"/>
            </a:pPr>
            <a:r>
              <a:rPr lang="en-US" dirty="0"/>
              <a:t>Exercise </a:t>
            </a:r>
            <a:r>
              <a:rPr lang="en-US" u="sng" dirty="0"/>
              <a:t>heightened awareness &amp; caution</a:t>
            </a:r>
            <a:r>
              <a:rPr lang="en-US" dirty="0"/>
              <a:t> on all assignments, even the seemingly most innocuous.</a:t>
            </a:r>
          </a:p>
          <a:p>
            <a:pPr>
              <a:buFont typeface="Arial"/>
              <a:buChar char="•"/>
            </a:pPr>
            <a:r>
              <a:rPr lang="en-US" dirty="0"/>
              <a:t>Identify the obvious, potential or hidden risk factors. </a:t>
            </a:r>
          </a:p>
          <a:p>
            <a:pPr>
              <a:buFont typeface="Arial"/>
              <a:buChar char="•"/>
            </a:pPr>
            <a:r>
              <a:rPr lang="en-US" dirty="0"/>
              <a:t>Plan to eliminate or control them. </a:t>
            </a:r>
          </a:p>
          <a:p>
            <a:pPr>
              <a:buFont typeface="Arial"/>
              <a:buChar char="•"/>
            </a:pPr>
            <a:r>
              <a:rPr lang="en-US" dirty="0"/>
              <a:t>Otherwise, one of them will somehow bite you.</a:t>
            </a:r>
          </a:p>
          <a:p>
            <a:pPr>
              <a:buFont typeface="Arial"/>
              <a:buChar char="•"/>
            </a:pPr>
            <a:r>
              <a:rPr lang="en-US" dirty="0"/>
              <a:t>Practically ALL incidents are preventable.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9965" y="536223"/>
            <a:ext cx="2563517" cy="153811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B53E57D-4016-4F93-A37B-57C126C35F5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rcRect l="36128" t="31182" r="2601" b="-546"/>
          <a:stretch/>
        </p:blipFill>
        <p:spPr>
          <a:xfrm>
            <a:off x="8141109" y="4192123"/>
            <a:ext cx="2605549" cy="2212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905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411" y="451555"/>
            <a:ext cx="10926589" cy="1100667"/>
          </a:xfrm>
        </p:spPr>
        <p:txBody>
          <a:bodyPr/>
          <a:lstStyle/>
          <a:p>
            <a:r>
              <a:rPr lang="en-US" b="1" u="sng" dirty="0"/>
              <a:t>Get Your Shot – Soon as Available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427" y="2102555"/>
            <a:ext cx="9784080" cy="3922889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000" dirty="0"/>
              <a:t> Avoid close quarter situations: sneeze, cough, loud laugh, shout, etc. – higher risk of spew. Mask up!</a:t>
            </a:r>
          </a:p>
          <a:p>
            <a:pPr>
              <a:buFont typeface="Arial"/>
              <a:buChar char="•"/>
            </a:pPr>
            <a:r>
              <a:rPr lang="en-US" sz="2000" dirty="0"/>
              <a:t>Mask also helps with pollen, dust, silica, smog, etc. </a:t>
            </a:r>
          </a:p>
          <a:p>
            <a:pPr>
              <a:buFont typeface="Arial"/>
              <a:buChar char="•"/>
            </a:pPr>
            <a:r>
              <a:rPr lang="en-US" sz="2000" dirty="0"/>
              <a:t>It is essentially a filter mechanism.  Many state Health Departments require indoor use of face covering.</a:t>
            </a:r>
          </a:p>
          <a:p>
            <a:pPr>
              <a:buFont typeface="Arial"/>
              <a:buChar char="•"/>
            </a:pPr>
            <a:r>
              <a:rPr lang="en-US" sz="2000" dirty="0"/>
              <a:t>CDC: All that disinfecting &amp; sanitizing, not such a big deal after all. </a:t>
            </a:r>
          </a:p>
          <a:p>
            <a:pPr>
              <a:buFont typeface="Arial"/>
              <a:buChar char="•"/>
            </a:pPr>
            <a:r>
              <a:rPr lang="en-US" sz="2000" dirty="0"/>
              <a:t>The Covid virus is spread via airborne droplets. </a:t>
            </a:r>
          </a:p>
          <a:p>
            <a:pPr>
              <a:buFont typeface="Arial"/>
              <a:buChar char="•"/>
            </a:pPr>
            <a:r>
              <a:rPr lang="en-US" sz="2000" dirty="0"/>
              <a:t>We now know: Hand hygiene is important but random contact surfaces are unlikely to cause virus transmission.</a:t>
            </a:r>
          </a:p>
          <a:p>
            <a:pPr>
              <a:buFont typeface="Arial"/>
              <a:buChar char="•"/>
            </a:pP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368777" y="949446"/>
            <a:ext cx="88758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30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4800" b="1" u="sng" dirty="0"/>
              <a:t>Hand Washing Tutorial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2800" b="1" i="1" dirty="0"/>
              <a:t>Keeping hands clean is part chemistry, part physics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045" y="1983458"/>
            <a:ext cx="11633200" cy="459232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1600" dirty="0"/>
              <a:t>Alcohol sanitizer alone does not typically remove much dirt from skin. But it will kill the icky stuff, and remove oil. Repeated use can ‘de-fat’ the skin, leading to other problems. Use hand cream to restore &amp; protect skin.</a:t>
            </a:r>
          </a:p>
          <a:p>
            <a:pPr>
              <a:buFont typeface="Arial"/>
              <a:buChar char="•"/>
            </a:pPr>
            <a:r>
              <a:rPr lang="en-US" sz="1600" dirty="0"/>
              <a:t>Most detergent hand soap has a fractional % of sodium hydroxide (lye). This is a powerful disinfectant. </a:t>
            </a:r>
          </a:p>
          <a:p>
            <a:pPr>
              <a:buFont typeface="Arial"/>
              <a:buChar char="•"/>
            </a:pPr>
            <a:r>
              <a:rPr lang="en-US" sz="1600" dirty="0"/>
              <a:t>Lava, Dove, Ivory, etc. contain enough lye to scrub whatever germs are hanging on you. 20 second wash with ‘skin against skin’ is usually sufficient for lightly soiled hands.</a:t>
            </a:r>
          </a:p>
          <a:p>
            <a:pPr>
              <a:buFont typeface="Arial"/>
              <a:buChar char="•"/>
            </a:pPr>
            <a:r>
              <a:rPr lang="en-US" sz="1600" dirty="0"/>
              <a:t>Heavier dirt may need soft brush or cloth to set up abrasion. Soap lather lifts residue free. Rinse thoroughly. </a:t>
            </a:r>
          </a:p>
          <a:p>
            <a:pPr>
              <a:buFont typeface="Arial"/>
              <a:buChar char="•"/>
            </a:pPr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Carbon Footprint </a:t>
            </a:r>
            <a:r>
              <a:rPr lang="en-US" sz="1600" dirty="0"/>
              <a:t>reduction: skip the paper towel, air dry is usually sufficient. </a:t>
            </a:r>
            <a:r>
              <a:rPr lang="en-US" sz="1600" b="1" u="sng" dirty="0">
                <a:solidFill>
                  <a:srgbClr val="FF0000"/>
                </a:solidFill>
              </a:rPr>
              <a:t>Totally avoid </a:t>
            </a:r>
            <a:r>
              <a:rPr lang="en-US" sz="1600" dirty="0"/>
              <a:t>the blow dryer</a:t>
            </a:r>
          </a:p>
          <a:p>
            <a:pPr>
              <a:buFont typeface="Arial"/>
              <a:buChar char="•"/>
            </a:pPr>
            <a:r>
              <a:rPr lang="en-US" sz="1600" dirty="0"/>
              <a:t>Really dirty hands = repeat the wash process. Less soap is needed since there will always be a residue from the first wash. </a:t>
            </a:r>
          </a:p>
          <a:p>
            <a:pPr>
              <a:buFont typeface="Arial"/>
              <a:buChar char="•"/>
            </a:pPr>
            <a:r>
              <a:rPr lang="en-US" sz="1600" dirty="0"/>
              <a:t>Old mechanics trick: soap up the hands with bar or liquid soap and dab in a pinch of fine sand. The light abrasive will help emulsify and clean. This is basically how Lava soap works. </a:t>
            </a:r>
          </a:p>
          <a:p>
            <a:pPr>
              <a:buFont typeface="Arial"/>
              <a:buChar char="•"/>
            </a:pPr>
            <a:r>
              <a:rPr lang="en-US" sz="1600" dirty="0"/>
              <a:t>Foam soap disperses easier. Liquid soap will work but needs dispersal and a lot usually spills off. </a:t>
            </a:r>
          </a:p>
          <a:p>
            <a:pPr>
              <a:buFont typeface="Arial"/>
              <a:buChar char="•"/>
            </a:pPr>
            <a:r>
              <a:rPr lang="en-US" sz="1600" dirty="0"/>
              <a:t>For some reason, Dawn liquid soap is highly effective in a wide range of cleaning. A few drops and a water bottle = improvised cleaning station</a:t>
            </a:r>
          </a:p>
          <a:p>
            <a:pPr>
              <a:buFont typeface="Arial"/>
              <a:buChar char="•"/>
            </a:pPr>
            <a:r>
              <a:rPr lang="en-US" sz="1600" b="1" u="sng" dirty="0">
                <a:solidFill>
                  <a:schemeClr val="accent6">
                    <a:lumMod val="50000"/>
                  </a:schemeClr>
                </a:solidFill>
              </a:rPr>
              <a:t>Best Practice</a:t>
            </a:r>
            <a:r>
              <a:rPr lang="en-US" sz="1600" dirty="0"/>
              <a:t>: Avoid direct skin contact when possible; wear proper gloves; use a tool for ‘no-touch’. </a:t>
            </a:r>
          </a:p>
          <a:p>
            <a:pPr>
              <a:buFont typeface="Arial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0820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chemeClr val="accent6">
                    <a:lumMod val="50000"/>
                  </a:schemeClr>
                </a:solidFill>
              </a:rPr>
              <a:t>Defensive Driving</a:t>
            </a:r>
            <a:br>
              <a:rPr lang="en-US" b="1" u="sng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b="1" u="sng" dirty="0">
                <a:solidFill>
                  <a:schemeClr val="accent6">
                    <a:lumMod val="50000"/>
                  </a:schemeClr>
                </a:solidFill>
              </a:rPr>
              <a:t>Post Covid Break Out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11" y="2011680"/>
            <a:ext cx="10718888" cy="420624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1400" b="1" u="sng" dirty="0">
                <a:solidFill>
                  <a:srgbClr val="FF0000"/>
                </a:solidFill>
              </a:rPr>
              <a:t>Road Rage </a:t>
            </a:r>
            <a:r>
              <a:rPr lang="en-US" sz="1400" u="sng" dirty="0"/>
              <a:t>incidents are increasing </a:t>
            </a:r>
            <a:r>
              <a:rPr lang="en-US" sz="1400" dirty="0"/>
              <a:t>– correlate with rising air temperature. Neutralize attitude.</a:t>
            </a:r>
          </a:p>
          <a:p>
            <a:pPr>
              <a:buFont typeface="Arial"/>
              <a:buChar char="•"/>
            </a:pPr>
            <a:r>
              <a:rPr lang="en-US" sz="1400" dirty="0"/>
              <a:t>More traffic &amp; debris on road – i.e., tire carcasses from overloaded TT’s, dorm room cleanout, etc. </a:t>
            </a:r>
          </a:p>
          <a:p>
            <a:pPr>
              <a:buFont typeface="Arial"/>
              <a:buChar char="•"/>
            </a:pPr>
            <a:r>
              <a:rPr lang="en-US" sz="1400" b="1" u="sng" dirty="0"/>
              <a:t>4-Second following distance </a:t>
            </a:r>
            <a:r>
              <a:rPr lang="en-US" sz="1400" dirty="0"/>
              <a:t>is recommended in all driving environments</a:t>
            </a:r>
          </a:p>
          <a:p>
            <a:pPr>
              <a:buFont typeface="Arial"/>
              <a:buChar char="•"/>
            </a:pPr>
            <a:r>
              <a:rPr lang="en-US" sz="1400" dirty="0"/>
              <a:t>Pedestrian, cyclist fatalities are increasing; give ample clearance</a:t>
            </a:r>
          </a:p>
          <a:p>
            <a:pPr>
              <a:buFont typeface="Arial"/>
              <a:buChar char="•"/>
            </a:pPr>
            <a:r>
              <a:rPr lang="en-US" sz="1400" dirty="0"/>
              <a:t>Intersections of all types are higher crash frequency locations. Use caution in &amp; around intersections </a:t>
            </a:r>
          </a:p>
          <a:p>
            <a:pPr>
              <a:buFont typeface="Arial"/>
              <a:buChar char="•"/>
            </a:pPr>
            <a:r>
              <a:rPr lang="en-US" sz="1400" dirty="0"/>
              <a:t>Remember: GPS will report excessive speed and other anomalies</a:t>
            </a:r>
          </a:p>
          <a:p>
            <a:pPr>
              <a:buFont typeface="Arial"/>
              <a:buChar char="•"/>
            </a:pPr>
            <a:r>
              <a:rPr lang="en-US" sz="1400" dirty="0"/>
              <a:t>Chronic lead-foot disease may earn a driving safety course on your dime, a letter in HR file, performance review blemish, suspension of driving privilege, etc. </a:t>
            </a:r>
          </a:p>
          <a:p>
            <a:pPr>
              <a:buFont typeface="Arial"/>
              <a:buChar char="•"/>
            </a:pPr>
            <a:r>
              <a:rPr lang="en-US" sz="1400" b="1" u="sng" dirty="0"/>
              <a:t>Posted speed limits </a:t>
            </a:r>
            <a:r>
              <a:rPr lang="en-US" sz="1400" dirty="0"/>
              <a:t>are for passenger cars, daylight, dry road. All others, adjust for the circumstance. </a:t>
            </a:r>
          </a:p>
          <a:p>
            <a:pPr>
              <a:buFont typeface="Arial"/>
              <a:buChar char="•"/>
            </a:pPr>
            <a:r>
              <a:rPr lang="en-US" sz="1400" dirty="0"/>
              <a:t>Hands-free cellular; NEVER attempt to text or fiddle around with electronics while driving. Let passenger do the communications.</a:t>
            </a:r>
          </a:p>
          <a:p>
            <a:pPr>
              <a:buFont typeface="Arial"/>
              <a:buChar char="•"/>
            </a:pPr>
            <a:r>
              <a:rPr lang="en-US" sz="1400" b="1" i="1" u="sng" dirty="0">
                <a:solidFill>
                  <a:srgbClr val="FF0000"/>
                </a:solidFill>
              </a:rPr>
              <a:t>Leading cause of road rage =</a:t>
            </a:r>
            <a:r>
              <a:rPr lang="en-US" sz="1400" b="1" u="sng" dirty="0">
                <a:solidFill>
                  <a:srgbClr val="FF0000"/>
                </a:solidFill>
              </a:rPr>
              <a:t> poor lane discipline; failure to signal; improper lane change </a:t>
            </a:r>
          </a:p>
          <a:p>
            <a:pPr>
              <a:buFont typeface="Arial"/>
              <a:buChar char="•"/>
            </a:pPr>
            <a:r>
              <a:rPr lang="en-US" sz="1400" dirty="0"/>
              <a:t>Backing safety = use a Spotter whenever possible; camera may not reveal all hazards.</a:t>
            </a:r>
          </a:p>
          <a:p>
            <a:pPr>
              <a:buFont typeface="Arial"/>
              <a:buChar char="•"/>
            </a:pPr>
            <a:r>
              <a:rPr lang="en-US" sz="1800" dirty="0"/>
              <a:t>Drive &amp; park defensively; long, hot summer looms. </a:t>
            </a:r>
            <a:r>
              <a:rPr lang="en-US" sz="1800" b="1" u="sng" dirty="0">
                <a:solidFill>
                  <a:schemeClr val="accent6">
                    <a:lumMod val="50000"/>
                  </a:schemeClr>
                </a:solidFill>
              </a:rPr>
              <a:t>Don’t take chances. </a:t>
            </a:r>
          </a:p>
          <a:p>
            <a:pPr>
              <a:buFont typeface="Arial"/>
              <a:buChar char="•"/>
            </a:pPr>
            <a:endParaRPr lang="en-US" sz="1400" dirty="0"/>
          </a:p>
          <a:p>
            <a:pPr>
              <a:buFont typeface="Arial"/>
              <a:buChar char="•"/>
            </a:pP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328408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chemeClr val="accent6">
                    <a:lumMod val="50000"/>
                  </a:schemeClr>
                </a:solidFill>
              </a:rPr>
              <a:t>Field Ops Safety Advisory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141" y="1870569"/>
            <a:ext cx="9784080" cy="420624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000" b="1" u="sng" dirty="0"/>
              <a:t>Insects</a:t>
            </a:r>
            <a:r>
              <a:rPr lang="en-US" sz="2000" dirty="0"/>
              <a:t>- explosive population growth from mild winter. Mosquito &amp; tick - apply repellant spray to exterior garments.  Check for ticks after field work. </a:t>
            </a:r>
          </a:p>
          <a:p>
            <a:pPr>
              <a:buFont typeface="Arial"/>
              <a:buChar char="•"/>
            </a:pPr>
            <a:r>
              <a:rPr lang="en-US" sz="2000" b="1" u="sng" dirty="0"/>
              <a:t>Poison plant </a:t>
            </a:r>
            <a:r>
              <a:rPr lang="en-US" sz="2000" dirty="0"/>
              <a:t>– identify presence; avoid contact or cross-contamination; use barrier crème, disposable gloves.</a:t>
            </a:r>
          </a:p>
          <a:p>
            <a:pPr>
              <a:buFont typeface="Arial"/>
              <a:buChar char="•"/>
            </a:pPr>
            <a:r>
              <a:rPr lang="en-US" sz="2000" b="1" u="sng" dirty="0"/>
              <a:t>Slip-trip &amp; fall: </a:t>
            </a:r>
            <a:r>
              <a:rPr lang="en-US" sz="2000" dirty="0"/>
              <a:t>LOOK where your walk, step, climb. Adjust body posture for safe weight transfer on uneven surface. </a:t>
            </a:r>
          </a:p>
          <a:p>
            <a:pPr>
              <a:buFont typeface="Arial"/>
              <a:buChar char="•"/>
            </a:pPr>
            <a:r>
              <a:rPr lang="en-US" sz="2000" dirty="0"/>
              <a:t>Use proper PPE routinely – eye, face, hand, foot, head, High Viz, etc. </a:t>
            </a:r>
          </a:p>
          <a:p>
            <a:pPr>
              <a:buFont typeface="Arial"/>
              <a:buChar char="•"/>
            </a:pPr>
            <a:r>
              <a:rPr lang="en-US" sz="2000" u="sng" dirty="0"/>
              <a:t>Practically all field work should have </a:t>
            </a:r>
            <a:r>
              <a:rPr lang="en-US" sz="2000" b="1" u="sng" dirty="0"/>
              <a:t>eye, hand and foot protection. </a:t>
            </a:r>
          </a:p>
          <a:p>
            <a:pPr>
              <a:buFont typeface="Arial"/>
              <a:buChar char="•"/>
            </a:pPr>
            <a:r>
              <a:rPr lang="en-US" sz="2000" b="1" u="sng" dirty="0"/>
              <a:t>Crew Chiefs: lead by example</a:t>
            </a:r>
          </a:p>
          <a:p>
            <a:pPr>
              <a:buFont typeface="Arial"/>
              <a:buChar char="•"/>
            </a:pPr>
            <a:r>
              <a:rPr lang="en-US" sz="2000" dirty="0"/>
              <a:t>Traffic exposures require higher level of defense: high viz apparel, defensive parking &amp; positioning, line of sight, work zone signage, Spotter, etc.</a:t>
            </a:r>
          </a:p>
          <a:p>
            <a:pPr>
              <a:buFont typeface="Arial"/>
              <a:buChar char="•"/>
            </a:pPr>
            <a:r>
              <a:rPr lang="en-US" sz="2000" b="1" u="sng" dirty="0">
                <a:solidFill>
                  <a:schemeClr val="accent6">
                    <a:lumMod val="50000"/>
                  </a:schemeClr>
                </a:solidFill>
              </a:rPr>
              <a:t>Take no chances! </a:t>
            </a:r>
            <a:r>
              <a:rPr lang="en-US" sz="2000" dirty="0"/>
              <a:t>Your brother-in-law may not take such good care of your stuff in your absence. </a:t>
            </a:r>
          </a:p>
          <a:p>
            <a:pPr>
              <a:buFont typeface="Arial"/>
              <a:buChar char="•"/>
            </a:pPr>
            <a:endParaRPr lang="en-US" sz="2000" dirty="0"/>
          </a:p>
          <a:p>
            <a:pPr>
              <a:buFont typeface="Arial"/>
              <a:buChar char="•"/>
            </a:pPr>
            <a:endParaRPr lang="en-US" sz="2000" dirty="0"/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xmlns="" id="{5E638AA5-B390-419B-8444-B8E2912CA5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9511652" y="379236"/>
            <a:ext cx="1806989" cy="1264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9985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2261</TotalTime>
  <Words>884</Words>
  <Application>Microsoft Macintosh PowerPoint</Application>
  <PresentationFormat>Custom</PresentationFormat>
  <Paragraphs>54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Banded</vt:lpstr>
      <vt:lpstr>PowerPoint Presentation</vt:lpstr>
      <vt:lpstr>Spring Fever Lasts Until @ July</vt:lpstr>
      <vt:lpstr>Get Your Shot – Soon as Available </vt:lpstr>
      <vt:lpstr>Hand Washing Tutorial Keeping hands clean is part chemistry, part physics </vt:lpstr>
      <vt:lpstr>Defensive Driving Post Covid Break Out </vt:lpstr>
      <vt:lpstr>Field Ops Safety Advisory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January, 2017 Happy &amp; SAFE New Year!</dc:title>
  <dc:creator>John Meola</dc:creator>
  <cp:lastModifiedBy>Ranger Kidwell-Ross</cp:lastModifiedBy>
  <cp:revision>66</cp:revision>
  <cp:lastPrinted>2017-08-15T19:42:38Z</cp:lastPrinted>
  <dcterms:created xsi:type="dcterms:W3CDTF">2016-12-30T15:05:27Z</dcterms:created>
  <dcterms:modified xsi:type="dcterms:W3CDTF">2021-05-13T17:36:57Z</dcterms:modified>
</cp:coreProperties>
</file>