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8" r:id="rId4"/>
    <p:sldId id="264" r:id="rId5"/>
    <p:sldId id="259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7" autoAdjust="0"/>
    <p:restoredTop sz="94660"/>
  </p:normalViewPr>
  <p:slideViewPr>
    <p:cSldViewPr snapToGrid="0">
      <p:cViewPr>
        <p:scale>
          <a:sx n="90" d="100"/>
          <a:sy n="90" d="100"/>
        </p:scale>
        <p:origin x="-288" y="-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79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FB63B39-E3F8-49E0-BED4-63FE4BCC1138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6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2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33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68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4/13/22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3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4/13/22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797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4/13/22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9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15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0556" y="3930952"/>
            <a:ext cx="9144000" cy="2927048"/>
          </a:xfrm>
        </p:spPr>
        <p:txBody>
          <a:bodyPr>
            <a:norm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2400" b="1" dirty="0"/>
              <a:t>COVID 19 making a comeback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b="1" dirty="0"/>
              <a:t>Spring Fever – another 60+ days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b="1" dirty="0"/>
              <a:t>Defensive driving – The gift that keeps on giving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b="1" dirty="0"/>
              <a:t>Ergonomics &amp; back injury prevention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b="1" dirty="0"/>
              <a:t>Seasonal safety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7606" y="2450022"/>
            <a:ext cx="113077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April Safety Info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/>
              <a:cs typeface="Arial Black"/>
            </a:endParaRPr>
          </a:p>
        </p:txBody>
      </p:sp>
      <p:pic>
        <p:nvPicPr>
          <p:cNvPr id="2" name="Picture 1" descr="MeolaSafetyMeetingLogo4WSATimmons500w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5443" y="172155"/>
            <a:ext cx="4879623" cy="17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569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99" y="352778"/>
            <a:ext cx="9716999" cy="692269"/>
          </a:xfrm>
        </p:spPr>
        <p:txBody>
          <a:bodyPr/>
          <a:lstStyle/>
          <a:p>
            <a:r>
              <a:rPr lang="en-US"/>
              <a:t>COVID 19 Making a Comeback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0585" y="3055902"/>
            <a:ext cx="9784080" cy="3336431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US" sz="1800" b="1" dirty="0">
                <a:latin typeface="Arial"/>
                <a:cs typeface="Arial"/>
              </a:rPr>
              <a:t>Minimize </a:t>
            </a:r>
            <a:r>
              <a:rPr lang="en-US" sz="1800" b="1" dirty="0">
                <a:latin typeface="Arial"/>
                <a:cs typeface="Arial"/>
              </a:rPr>
              <a:t>personal contacts – observe safe separation distance around others when possible. Be mindful of shared surface contact. Use an impermeable interface to avoid direct skin contact. </a:t>
            </a:r>
          </a:p>
          <a:p>
            <a:pPr>
              <a:buFont typeface="Arial"/>
              <a:buChar char="•"/>
            </a:pPr>
            <a:r>
              <a:rPr lang="en-US" sz="1800" b="1" dirty="0">
                <a:latin typeface="Arial"/>
                <a:cs typeface="Arial"/>
              </a:rPr>
              <a:t>Cover </a:t>
            </a:r>
            <a:r>
              <a:rPr lang="en-US" sz="1800" b="1" dirty="0">
                <a:latin typeface="Arial"/>
                <a:cs typeface="Arial"/>
              </a:rPr>
              <a:t>the nose/mouth if sneezing or coughing. Use a tissue or paper towel. 6-foot rule.</a:t>
            </a:r>
          </a:p>
          <a:p>
            <a:pPr>
              <a:buFont typeface="Arial"/>
              <a:buChar char="•"/>
            </a:pPr>
            <a:r>
              <a:rPr lang="en-US" sz="1800" b="1" dirty="0">
                <a:latin typeface="Arial"/>
                <a:cs typeface="Arial"/>
              </a:rPr>
              <a:t>The use of mask or other breathing zone protection is a possible defense when in proximity to other persons. Use </a:t>
            </a:r>
            <a:r>
              <a:rPr lang="en-US" sz="1800" b="1" dirty="0">
                <a:latin typeface="Arial"/>
                <a:cs typeface="Arial"/>
              </a:rPr>
              <a:t>judgment</a:t>
            </a:r>
            <a:r>
              <a:rPr lang="en-US" sz="1800" b="1" dirty="0">
                <a:latin typeface="Arial"/>
                <a:cs typeface="Arial"/>
              </a:rPr>
              <a:t>. </a:t>
            </a:r>
          </a:p>
          <a:p>
            <a:pPr>
              <a:buFont typeface="Arial"/>
              <a:buChar char="•"/>
            </a:pPr>
            <a:r>
              <a:rPr lang="en-US" sz="1800" b="1" dirty="0">
                <a:latin typeface="Arial"/>
                <a:cs typeface="Arial"/>
              </a:rPr>
              <a:t>Practice </a:t>
            </a:r>
            <a:r>
              <a:rPr lang="en-US" sz="1800" b="1" dirty="0">
                <a:latin typeface="Arial"/>
                <a:cs typeface="Arial"/>
              </a:rPr>
              <a:t>frequent hand &amp; face washing with SOAP; avoid touching face or eyes; wear basic eye protection a lot. </a:t>
            </a:r>
          </a:p>
          <a:p>
            <a:pPr>
              <a:buFont typeface="Arial"/>
              <a:buChar char="•"/>
            </a:pPr>
            <a:r>
              <a:rPr lang="en-US" sz="1800" b="1" dirty="0">
                <a:latin typeface="Arial"/>
                <a:cs typeface="Arial"/>
              </a:rPr>
              <a:t>Stay home if you become ill. Get tested even if you think it’s just a cold. 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285678" y="1028890"/>
            <a:ext cx="8638763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Yeah, we’re all tired of the pandemic, but</a:t>
            </a:r>
            <a:r>
              <a:rPr lang="mr-IN" sz="3200" b="1" i="1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…</a:t>
            </a:r>
            <a:endParaRPr lang="en-US" sz="3200" b="1" i="1" dirty="0">
              <a:solidFill>
                <a:schemeClr val="bg2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01998" y="1988445"/>
            <a:ext cx="1017033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/>
              <a:t>Every household in the U.S. can get two sets of 4 FREE Covid test kits at:</a:t>
            </a:r>
          </a:p>
          <a:p>
            <a:r>
              <a:rPr lang="en-US" sz="3200"/>
              <a:t>https://www.covid.gov/tests</a:t>
            </a:r>
          </a:p>
        </p:txBody>
      </p:sp>
    </p:spTree>
    <p:extLst>
      <p:ext uri="{BB962C8B-B14F-4D97-AF65-F5344CB8AC3E}">
        <p14:creationId xmlns:p14="http://schemas.microsoft.com/office/powerpoint/2010/main" val="2855710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896" y="216443"/>
            <a:ext cx="11358715" cy="1508760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Spring fever – </a:t>
            </a:r>
            <a:br>
              <a:rPr lang="en-US" sz="3600" dirty="0"/>
            </a:br>
            <a:r>
              <a:rPr lang="en-US" sz="3200" dirty="0"/>
              <a:t>march madness continues into april and may!</a:t>
            </a:r>
            <a:endParaRPr lang="en-US" sz="3200" b="1" i="1" dirty="0">
              <a:solidFill>
                <a:srgbClr val="5EC8F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119" y="2046111"/>
            <a:ext cx="11015132" cy="4346222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sz="2400" dirty="0"/>
              <a:t>Be ever watchful... “They come from out of nowhere”</a:t>
            </a:r>
          </a:p>
          <a:p>
            <a:pPr>
              <a:buFont typeface="Arial"/>
              <a:buChar char="•"/>
            </a:pPr>
            <a:r>
              <a:rPr lang="en-US" sz="2400" dirty="0"/>
              <a:t>Motivations of ‘crazy people’ are of an infinite variety, inexplicable </a:t>
            </a:r>
          </a:p>
          <a:p>
            <a:pPr>
              <a:buFont typeface="Arial"/>
              <a:buChar char="•"/>
            </a:pPr>
            <a:r>
              <a:rPr lang="en-US" sz="2400" dirty="0"/>
              <a:t>‘Defensive positioning’ – social, business, work, recreational, Covid, etc.</a:t>
            </a:r>
          </a:p>
          <a:p>
            <a:pPr>
              <a:buFont typeface="Arial"/>
              <a:buChar char="•"/>
            </a:pPr>
            <a:r>
              <a:rPr lang="en-US" sz="2400" dirty="0"/>
              <a:t>Daylight hours lengthening; post-Covid euphoria; easy credit terms for getting</a:t>
            </a:r>
          </a:p>
          <a:p>
            <a:pPr>
              <a:buFont typeface="Arial"/>
              <a:buChar char="•"/>
            </a:pPr>
            <a:r>
              <a:rPr lang="en-US" sz="2400" dirty="0"/>
              <a:t>Focus, observe, concentrate, analyze, choose conservative path of action</a:t>
            </a:r>
          </a:p>
          <a:p>
            <a:pPr>
              <a:buFont typeface="Arial"/>
              <a:buChar char="•"/>
            </a:pPr>
            <a:r>
              <a:rPr lang="en-US" sz="2400" dirty="0"/>
              <a:t>It only takes ONE moron to spoil more than just your day</a:t>
            </a:r>
          </a:p>
          <a:p>
            <a:pPr>
              <a:buFont typeface="Arial"/>
              <a:buChar char="•"/>
            </a:pPr>
            <a:r>
              <a:rPr lang="en-US" sz="2400" dirty="0"/>
              <a:t>There will ALWAYS be a MORON…..</a:t>
            </a:r>
          </a:p>
          <a:p>
            <a:pPr>
              <a:buFont typeface="Arial"/>
              <a:buChar char="•"/>
            </a:pPr>
            <a:r>
              <a:rPr lang="en-US" sz="2400" dirty="0"/>
              <a:t>The ‘Moron Season’ will last until mid-June. Then the heat crushes most of their urges….</a:t>
            </a:r>
          </a:p>
          <a:p>
            <a:pPr>
              <a:buFont typeface="Arial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12905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411" y="451555"/>
            <a:ext cx="10926589" cy="110066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Defensive Driving </a:t>
            </a:r>
            <a:br>
              <a:rPr lang="en-US" dirty="0"/>
            </a:br>
            <a:r>
              <a:rPr lang="en-US" i="1" u="sng" dirty="0"/>
              <a:t>“the gift that keeps on giving”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649" y="2046111"/>
            <a:ext cx="10473017" cy="3922889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2000" dirty="0"/>
              <a:t>5 Keys – aim high – get the big picture – makes sure they see you – keep your eyes moving</a:t>
            </a:r>
          </a:p>
          <a:p>
            <a:pPr>
              <a:buFont typeface="Arial"/>
              <a:buChar char="•"/>
            </a:pPr>
            <a:r>
              <a:rPr lang="en-US" sz="2000" b="1" u="sng" dirty="0">
                <a:solidFill>
                  <a:srgbClr val="0070C0"/>
                </a:solidFill>
              </a:rPr>
              <a:t>ALWAYS leave yourself an out! </a:t>
            </a:r>
          </a:p>
          <a:p>
            <a:pPr>
              <a:buFont typeface="Arial"/>
              <a:buChar char="•"/>
            </a:pPr>
            <a:r>
              <a:rPr lang="en-US" sz="2000" dirty="0"/>
              <a:t>Situational dynamic – 5 elements are continually adjusted for where, when, how, etc.</a:t>
            </a:r>
          </a:p>
          <a:p>
            <a:pPr>
              <a:buFont typeface="Arial"/>
              <a:buChar char="•"/>
            </a:pPr>
            <a:r>
              <a:rPr lang="en-US" sz="2000" dirty="0"/>
              <a:t>Intersections – lane change – directional change- visual factors – night driving – vehicle positioning – </a:t>
            </a:r>
          </a:p>
          <a:p>
            <a:pPr>
              <a:buFont typeface="Arial"/>
              <a:buChar char="•"/>
            </a:pPr>
            <a:r>
              <a:rPr lang="en-US" sz="2000" dirty="0"/>
              <a:t>General recommendations: courtesy, attitude, yield ROW, lights, clearances</a:t>
            </a:r>
          </a:p>
          <a:p>
            <a:pPr>
              <a:buFont typeface="Arial"/>
              <a:buChar char="•"/>
            </a:pPr>
            <a:r>
              <a:rPr lang="en-US" sz="2000" dirty="0"/>
              <a:t>4-second rule applies – all speeds, all roads, parking lots, etc. </a:t>
            </a:r>
          </a:p>
          <a:p>
            <a:pPr>
              <a:buFont typeface="Arial"/>
              <a:buChar char="•"/>
            </a:pPr>
            <a:r>
              <a:rPr lang="en-US" sz="2000" dirty="0"/>
              <a:t>There is no ‘one’ reason why accidents occur... </a:t>
            </a:r>
          </a:p>
        </p:txBody>
      </p:sp>
      <p:sp>
        <p:nvSpPr>
          <p:cNvPr id="4" name="Rectangle 3"/>
          <p:cNvSpPr/>
          <p:nvPr/>
        </p:nvSpPr>
        <p:spPr>
          <a:xfrm>
            <a:off x="1368777" y="949446"/>
            <a:ext cx="88758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307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2260" y="461975"/>
            <a:ext cx="11046791" cy="1087424"/>
          </a:xfrm>
        </p:spPr>
        <p:txBody>
          <a:bodyPr>
            <a:noAutofit/>
          </a:bodyPr>
          <a:lstStyle/>
          <a:p>
            <a:pPr algn="ctr"/>
            <a:r>
              <a:rPr lang="en-US" dirty="0"/>
              <a:t>Ergonomics and PPE</a:t>
            </a:r>
            <a:endParaRPr lang="en-US" b="1" i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1" y="2265680"/>
            <a:ext cx="11633200" cy="5834097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2000" dirty="0"/>
              <a:t>Correct size – materials – comfort – adjustment – headgear – glove design &amp; materials – grip surface </a:t>
            </a:r>
          </a:p>
          <a:p>
            <a:pPr>
              <a:buFont typeface="Arial"/>
              <a:buChar char="•"/>
            </a:pPr>
            <a:r>
              <a:rPr lang="en-US" sz="2000" dirty="0"/>
              <a:t>Avoid the cheap stuff…it’s ok for one time or limited use, but all day every day, buy upgrade</a:t>
            </a:r>
          </a:p>
          <a:p>
            <a:pPr>
              <a:buFont typeface="Arial"/>
              <a:buChar char="•"/>
            </a:pPr>
            <a:r>
              <a:rPr lang="en-US" sz="2000" dirty="0"/>
              <a:t>Long distance driving or sitting – beaded seat cushion; tilt chair; reduce weight on low back </a:t>
            </a:r>
          </a:p>
          <a:p>
            <a:pPr>
              <a:buFont typeface="Arial"/>
              <a:buChar char="•"/>
            </a:pPr>
            <a:r>
              <a:rPr lang="en-US" sz="2000" dirty="0"/>
              <a:t>Avoid use of ‘back belt.’  Suspenders – bibs, good support </a:t>
            </a:r>
          </a:p>
          <a:p>
            <a:pPr>
              <a:buFont typeface="Arial"/>
              <a:buChar char="•"/>
            </a:pPr>
            <a:r>
              <a:rPr lang="en-US" sz="2000" dirty="0"/>
              <a:t>Feet up, above the heart – quick refresh of blood to the brain</a:t>
            </a:r>
          </a:p>
          <a:p>
            <a:pPr>
              <a:buFont typeface="Arial"/>
              <a:buChar char="•"/>
            </a:pPr>
            <a:r>
              <a:rPr lang="en-US" sz="2000" dirty="0"/>
              <a:t>Work boots are heavy – consider composite toe caps; climbing a ladder or over guard rail; ditch lines</a:t>
            </a:r>
          </a:p>
          <a:p>
            <a:pPr>
              <a:buFont typeface="Arial"/>
              <a:buChar char="•"/>
            </a:pPr>
            <a:r>
              <a:rPr lang="en-US" sz="2000" dirty="0"/>
              <a:t>Breathable rain gear; muck boots; change out footwear; dry feet properly </a:t>
            </a:r>
          </a:p>
          <a:p>
            <a:pPr>
              <a:buFont typeface="Arial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0820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2260" y="461975"/>
            <a:ext cx="12514260" cy="1087424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Outdoors is getting ‘lively’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823" y="2265680"/>
            <a:ext cx="11633200" cy="4592320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2400" dirty="0"/>
              <a:t>Use skin &amp; barrier creams – Disposable gloves </a:t>
            </a:r>
          </a:p>
          <a:p>
            <a:pPr>
              <a:buFont typeface="Arial"/>
              <a:buChar char="•"/>
            </a:pPr>
            <a:r>
              <a:rPr lang="en-US" sz="2400" dirty="0"/>
              <a:t>Hydration – year ‘round keep track of your body’s needs. </a:t>
            </a:r>
          </a:p>
          <a:p>
            <a:pPr>
              <a:buFont typeface="Arial"/>
              <a:buChar char="•"/>
            </a:pPr>
            <a:r>
              <a:rPr lang="en-US" sz="2400" dirty="0"/>
              <a:t>Still the Season for cold &amp; flu + Covid; monitor yourself and take appropriate measures</a:t>
            </a:r>
          </a:p>
          <a:p>
            <a:pPr>
              <a:buFont typeface="Arial"/>
              <a:buChar char="•"/>
            </a:pPr>
            <a:r>
              <a:rPr lang="en-US" sz="2400" dirty="0"/>
              <a:t>Feeling fatigued?  Get more sleep; modify your diet; take supplements</a:t>
            </a:r>
          </a:p>
          <a:p>
            <a:pPr>
              <a:buFont typeface="Arial"/>
              <a:buChar char="•"/>
            </a:pPr>
            <a:r>
              <a:rPr lang="en-US" sz="2400" dirty="0"/>
              <a:t>Poison ivy season – is now; other ‘stuff’ out there waiting to ‘attack’</a:t>
            </a:r>
          </a:p>
          <a:p>
            <a:pPr>
              <a:buFont typeface="Arial"/>
              <a:buChar char="•"/>
            </a:pPr>
            <a:r>
              <a:rPr lang="en-US" sz="2400" dirty="0"/>
              <a:t>Birds – reptile – critters – insects: Outside you’re in ‘their territory’   </a:t>
            </a:r>
          </a:p>
          <a:p>
            <a:pPr marL="0" indent="0">
              <a:buNone/>
            </a:pPr>
            <a:r>
              <a:rPr lang="en-US" sz="2400" dirty="0"/>
              <a:t>• If in doubt, wear a mask – socially distance from unknown elements – avoid inhaling with questionable odors/situations – sanitize wherever that makes sense</a:t>
            </a:r>
          </a:p>
        </p:txBody>
      </p:sp>
    </p:spTree>
    <p:extLst>
      <p:ext uri="{BB962C8B-B14F-4D97-AF65-F5344CB8AC3E}">
        <p14:creationId xmlns:p14="http://schemas.microsoft.com/office/powerpoint/2010/main" val="381624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Custom 1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191ECE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6858</TotalTime>
  <Words>649</Words>
  <Application>Microsoft Macintosh PowerPoint</Application>
  <PresentationFormat>Custom</PresentationFormat>
  <Paragraphs>48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Banded</vt:lpstr>
      <vt:lpstr>PowerPoint Presentation</vt:lpstr>
      <vt:lpstr>COVID 19 Making a Comeback</vt:lpstr>
      <vt:lpstr>Spring fever –  march madness continues into april and may!</vt:lpstr>
      <vt:lpstr>Defensive Driving  “the gift that keeps on giving”</vt:lpstr>
      <vt:lpstr>Ergonomics and PPE</vt:lpstr>
      <vt:lpstr>Outdoors is getting ‘lively’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January, 2017 Happy &amp; SAFE New Year!</dc:title>
  <dc:creator>John Meola</dc:creator>
  <cp:lastModifiedBy>Ranger Kidwell-Ross</cp:lastModifiedBy>
  <cp:revision>103</cp:revision>
  <cp:lastPrinted>2017-08-15T19:42:38Z</cp:lastPrinted>
  <dcterms:created xsi:type="dcterms:W3CDTF">2016-12-30T15:05:27Z</dcterms:created>
  <dcterms:modified xsi:type="dcterms:W3CDTF">2022-04-14T18:20:30Z</dcterms:modified>
</cp:coreProperties>
</file>