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59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7" autoAdjust="0"/>
    <p:restoredTop sz="94660"/>
  </p:normalViewPr>
  <p:slideViewPr>
    <p:cSldViewPr snapToGrid="0">
      <p:cViewPr>
        <p:scale>
          <a:sx n="90" d="100"/>
          <a:sy n="90" d="100"/>
        </p:scale>
        <p:origin x="-12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FB63B39-E3F8-49E0-BED4-63FE4BCC113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6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63B39-E3F8-49E0-BED4-63FE4BCC113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3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8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9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9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FB63B39-E3F8-49E0-BED4-63FE4BCC113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1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1" y="4297841"/>
            <a:ext cx="9144000" cy="2927048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400" dirty="0"/>
              <a:t>March Madness &amp; Spring Fever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/>
              <a:t>Spring Brings Outdoor Hazards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/>
              <a:t>Defensive Driving &amp; No Distractions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/>
              <a:t>Ergonomics — PPE — Glare — High Viz Apparel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606" y="2450022"/>
            <a:ext cx="1130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March Safety Info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2" name="Picture 1" descr="MeolaSafetyMeetingLogo4WSATimmons500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43" y="172155"/>
            <a:ext cx="4879623" cy="1781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814" y="366889"/>
            <a:ext cx="2803407" cy="210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74" y="413998"/>
            <a:ext cx="11358715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The Ides of March</a:t>
            </a:r>
            <a:endParaRPr lang="en-US" sz="3600" b="1" i="1" dirty="0">
              <a:solidFill>
                <a:srgbClr val="5EC8F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6" y="2469444"/>
            <a:ext cx="11015132" cy="3993445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‘Spring Fever’ is upon us a bit early this year. </a:t>
            </a:r>
          </a:p>
          <a:p>
            <a:pPr>
              <a:buFont typeface="Arial"/>
              <a:buChar char="•"/>
            </a:pPr>
            <a:r>
              <a:rPr lang="en-US" sz="2400" dirty="0"/>
              <a:t>It’s a time of year where there is a host of inexplicable phenomena</a:t>
            </a:r>
          </a:p>
          <a:p>
            <a:pPr>
              <a:buFont typeface="Arial"/>
              <a:buChar char="•"/>
            </a:pPr>
            <a:r>
              <a:rPr lang="en-US" sz="2400" dirty="0"/>
              <a:t>Take heed; double down; stay highly focused</a:t>
            </a:r>
            <a:endParaRPr lang="en-US" sz="2400" u="sng" dirty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/>
              <a:t>Avoid distractions; think; calculate; plan.</a:t>
            </a:r>
          </a:p>
          <a:p>
            <a:pPr>
              <a:buFont typeface="Arial"/>
              <a:buChar char="•"/>
            </a:pPr>
            <a:r>
              <a:rPr lang="en-US" sz="2400" dirty="0"/>
              <a:t>It’s a time when outdoor activity increases, notably construction. </a:t>
            </a:r>
          </a:p>
          <a:p>
            <a:pPr>
              <a:buFont typeface="Arial"/>
              <a:buChar char="•"/>
            </a:pPr>
            <a:r>
              <a:rPr lang="en-US" sz="2400" dirty="0"/>
              <a:t>Remember: ‘March Madness’ is not about basketball or sporting event. When the sun comes back people make inexplicably erratic decisions.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280" y="536222"/>
            <a:ext cx="2454169" cy="15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0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11" y="451555"/>
            <a:ext cx="10926589" cy="11006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Spring Brings Other Hazards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649" y="1933222"/>
            <a:ext cx="10473017" cy="3922889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800" dirty="0"/>
              <a:t>Spring is the time to start watching out for:</a:t>
            </a:r>
          </a:p>
          <a:p>
            <a:pPr>
              <a:buFont typeface="Arial"/>
              <a:buChar char="•"/>
            </a:pPr>
            <a:r>
              <a:rPr lang="en-US" sz="2800" dirty="0"/>
              <a:t> reptiles,</a:t>
            </a:r>
          </a:p>
          <a:p>
            <a:pPr>
              <a:buFont typeface="Arial"/>
              <a:buChar char="•"/>
            </a:pPr>
            <a:r>
              <a:rPr lang="en-US" sz="2800" dirty="0"/>
              <a:t> insects,</a:t>
            </a:r>
          </a:p>
          <a:p>
            <a:pPr>
              <a:buFont typeface="Arial"/>
              <a:buChar char="•"/>
            </a:pPr>
            <a:r>
              <a:rPr lang="en-US" sz="2800" dirty="0"/>
              <a:t> critters, </a:t>
            </a:r>
          </a:p>
          <a:p>
            <a:pPr>
              <a:buFont typeface="Arial"/>
              <a:buChar char="•"/>
            </a:pPr>
            <a:r>
              <a:rPr lang="en-US" sz="2800" dirty="0"/>
              <a:t> poison plants, </a:t>
            </a:r>
          </a:p>
          <a:p>
            <a:pPr>
              <a:buFont typeface="Arial"/>
              <a:buChar char="•"/>
            </a:pPr>
            <a:r>
              <a:rPr lang="en-US" sz="2800" dirty="0"/>
              <a:t>bees, hornets and wasps, </a:t>
            </a:r>
          </a:p>
          <a:p>
            <a:pPr>
              <a:buFont typeface="Arial"/>
              <a:buChar char="•"/>
            </a:pPr>
            <a:r>
              <a:rPr lang="en-US" sz="2800" dirty="0"/>
              <a:t>etc.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8777" y="949446"/>
            <a:ext cx="8875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0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2260" y="461975"/>
            <a:ext cx="11046791" cy="1087424"/>
          </a:xfrm>
        </p:spPr>
        <p:txBody>
          <a:bodyPr>
            <a:noAutofit/>
          </a:bodyPr>
          <a:lstStyle/>
          <a:p>
            <a:pPr algn="ctr"/>
            <a:r>
              <a:rPr lang="en-US" sz="3600"/>
              <a:t/>
            </a:r>
            <a:br>
              <a:rPr lang="en-US" sz="3600"/>
            </a:br>
            <a:r>
              <a:rPr lang="en-US" sz="3600"/>
              <a:t>5 KEYS OF DEFENSIVE DRIVING</a:t>
            </a:r>
            <a:r>
              <a:rPr lang="en-US" sz="3600" b="1" dirty="0"/>
              <a:t> </a:t>
            </a:r>
            <a:endParaRPr lang="en-US" sz="36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490" y="2604346"/>
            <a:ext cx="11633200" cy="5834097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Aim high in steering</a:t>
            </a:r>
          </a:p>
          <a:p>
            <a:pPr>
              <a:buFont typeface="Arial"/>
              <a:buChar char="•"/>
            </a:pPr>
            <a:r>
              <a:rPr lang="en-US" sz="2400" dirty="0"/>
              <a:t>Keep your eyes moving</a:t>
            </a:r>
          </a:p>
          <a:p>
            <a:pPr>
              <a:buFont typeface="Arial"/>
              <a:buChar char="•"/>
            </a:pPr>
            <a:r>
              <a:rPr lang="en-US" sz="2400" dirty="0"/>
              <a:t>Make sure the other guy sees you</a:t>
            </a:r>
          </a:p>
          <a:p>
            <a:pPr>
              <a:buFont typeface="Arial"/>
              <a:buChar char="•"/>
            </a:pPr>
            <a:r>
              <a:rPr lang="en-US" sz="2400" dirty="0"/>
              <a:t>Always look for and leave yourself an ‘out’</a:t>
            </a:r>
          </a:p>
          <a:p>
            <a:pPr>
              <a:buFont typeface="Arial"/>
              <a:buChar char="•"/>
            </a:pPr>
            <a:r>
              <a:rPr lang="en-US" sz="2400" dirty="0"/>
              <a:t>Stay flexible: Changes in situations and circumstances create ‘alternate scenarios’</a:t>
            </a:r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1" y="959556"/>
            <a:ext cx="2737555" cy="273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2260" y="461975"/>
            <a:ext cx="12514260" cy="108742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ergonomics &amp; Spring Fever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23" y="1856459"/>
            <a:ext cx="11633200" cy="459232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Ergonomic physics = Force — Repetition — POSTURE</a:t>
            </a:r>
          </a:p>
          <a:p>
            <a:pPr>
              <a:buFont typeface="Arial"/>
              <a:buChar char="•"/>
            </a:pPr>
            <a:r>
              <a:rPr lang="en-US" sz="2400" dirty="0"/>
              <a:t>Keep your circadian rhythm in mind — watch out for ‘post lunch dip’</a:t>
            </a:r>
          </a:p>
          <a:p>
            <a:pPr>
              <a:buFont typeface="Arial"/>
              <a:buChar char="•"/>
            </a:pPr>
            <a:r>
              <a:rPr lang="en-US" sz="2400" dirty="0"/>
              <a:t>Stay hydrated</a:t>
            </a:r>
          </a:p>
          <a:p>
            <a:pPr>
              <a:buFont typeface="Arial"/>
              <a:buChar char="•"/>
            </a:pPr>
            <a:r>
              <a:rPr lang="en-US" sz="2400" dirty="0"/>
              <a:t>You have a body clock that adjusts when days get longer</a:t>
            </a:r>
          </a:p>
          <a:p>
            <a:pPr>
              <a:buFont typeface="Arial"/>
              <a:buChar char="•"/>
            </a:pPr>
            <a:r>
              <a:rPr lang="en-US" sz="2400" dirty="0"/>
              <a:t>Mind your diet — Whataburger and 5 Guys may not be the best for you</a:t>
            </a:r>
          </a:p>
          <a:p>
            <a:pPr>
              <a:buFont typeface="Arial"/>
              <a:buChar char="•"/>
            </a:pPr>
            <a:r>
              <a:rPr lang="en-US" sz="2400" dirty="0"/>
              <a:t>Quit or cut down on tobacco use</a:t>
            </a:r>
          </a:p>
          <a:p>
            <a:pPr>
              <a:buFont typeface="Arial"/>
              <a:buChar char="•"/>
            </a:pPr>
            <a:r>
              <a:rPr lang="en-US" sz="2400" dirty="0"/>
              <a:t>Spring brings a glare hazard: Easy not to see someone — keep glass and mirrors clean!</a:t>
            </a:r>
          </a:p>
          <a:p>
            <a:pPr>
              <a:buFont typeface="Arial"/>
              <a:buChar char="•"/>
            </a:pPr>
            <a:r>
              <a:rPr lang="en-US" sz="2400" dirty="0"/>
              <a:t>COVID — Keep up those hygiene lessons we’ve learned</a:t>
            </a:r>
          </a:p>
          <a:p>
            <a:pPr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62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1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191ECE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5363</TotalTime>
  <Words>272</Words>
  <Application>Microsoft Macintosh PowerPoint</Application>
  <PresentationFormat>Custom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Banded</vt:lpstr>
      <vt:lpstr>PowerPoint Presentation</vt:lpstr>
      <vt:lpstr>The Ides of March</vt:lpstr>
      <vt:lpstr>Spring Brings Other Hazards</vt:lpstr>
      <vt:lpstr> 5 KEYS OF DEFENSIVE DRIVING </vt:lpstr>
      <vt:lpstr>ergonomics &amp; Spring Fever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January, 2017 Happy &amp; SAFE New Year!</dc:title>
  <dc:creator>John Meola</dc:creator>
  <cp:lastModifiedBy>Ranger Kidwell-Ross</cp:lastModifiedBy>
  <cp:revision>96</cp:revision>
  <cp:lastPrinted>2017-08-15T19:42:38Z</cp:lastPrinted>
  <dcterms:created xsi:type="dcterms:W3CDTF">2016-12-30T15:05:27Z</dcterms:created>
  <dcterms:modified xsi:type="dcterms:W3CDTF">2022-03-11T19:15:33Z</dcterms:modified>
</cp:coreProperties>
</file>