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416" y="-2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10/13/22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5691" y="4072063"/>
            <a:ext cx="9144000" cy="292704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mtClean="0"/>
              <a:t>Changes for the Fall Season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Close Calls: Be sure to report them!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Don’t become a statistic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ALL your driving </a:t>
            </a:r>
            <a:r>
              <a:rPr lang="en-US" i="1" dirty="0" smtClean="0"/>
              <a:t>must be </a:t>
            </a:r>
            <a:r>
              <a:rPr lang="en-US" dirty="0" smtClean="0"/>
              <a:t>defensive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Drivers act differently post-Covid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Ergonomics and body mechanics entering cold weather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5" name="Picture 4" descr="MeolaSafetyMeetingLogo4WSA_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181" y="27310"/>
            <a:ext cx="5400072" cy="19714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October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Fall Season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119" y="2308013"/>
            <a:ext cx="11015132" cy="420624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Finally…. Relief from the heat!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Circadian Rhythms – hydration – diet – annual metabolic re-set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Night work – REM &amp; sleep / wake cycle - 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Glare blindness &amp; High Viz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Deer &amp; hunting season; insect population is active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sun is at your back, oncoming motorists may not see you, even with the high viz. Defensive positioning!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633" y="223700"/>
            <a:ext cx="9784080" cy="1508760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Close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094" y="4233333"/>
            <a:ext cx="9784080" cy="2624667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Ability to anticipate &amp; avoid – look for PRE-near miss situations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Awareness for situations where a close call may develop 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Defensive Driving Key # 5 = Always leave yourself an OUT</a:t>
            </a:r>
          </a:p>
          <a:p>
            <a:pPr>
              <a:buFont typeface="Arial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your air horn and /or whistle if you have them</a:t>
            </a:r>
          </a:p>
        </p:txBody>
      </p:sp>
      <p:sp>
        <p:nvSpPr>
          <p:cNvPr id="4" name="Rectangle 3"/>
          <p:cNvSpPr/>
          <p:nvPr/>
        </p:nvSpPr>
        <p:spPr>
          <a:xfrm>
            <a:off x="592667" y="2046111"/>
            <a:ext cx="92992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 is vitally important that you report any close calls so we can alert everyone else on the team about them!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you have any kind of information you can provide about near-miss situations then we can use that to help all of us operate more safely.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Boring Statistics</a:t>
            </a:r>
            <a:r>
              <a:rPr lang="mr-IN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Unless of course, it’s YOU!</a:t>
            </a:r>
            <a:endParaRPr lang="en-US" sz="2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267" y="2491458"/>
            <a:ext cx="11633200" cy="459232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Latest available statistics report that around 15 workers in the U.S. die on the job every day.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Control what you can of the many factors in play: Time of day, day of week, roadway &amp; transit factors, controls, enforcement measures; vehicle safety features, driver alertness &amp; skill; unknowns; uncontrollable, etc</a:t>
            </a:r>
            <a:r>
              <a:rPr lang="en-US" sz="2400" dirty="0"/>
              <a:t>.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Violence in the workplace – road rage – opioids – suicides – all held large % of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fatals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Think about how you can control any and all factors that can increase your on-the-job safety!</a:t>
            </a:r>
          </a:p>
          <a:p>
            <a:pPr>
              <a:buFont typeface="Arial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2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Driving MUST BE DEFENSIVE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378" y="2519680"/>
            <a:ext cx="11633200" cy="459232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YouTube videos galore illustrate the worst outcomes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Distractions &amp; loss of focus; use of electronics in-cab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Anticipate &amp; avoid high risk situations – congestion – intersections – alternate routes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 Keys &amp; associated defense practices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Stopping on an interstate – early brake lights on interstate – lane discipline – lights &amp; signals  </a:t>
            </a:r>
          </a:p>
        </p:txBody>
      </p:sp>
    </p:spTree>
    <p:extLst>
      <p:ext uri="{BB962C8B-B14F-4D97-AF65-F5344CB8AC3E}">
        <p14:creationId xmlns:p14="http://schemas.microsoft.com/office/powerpoint/2010/main" val="403306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Post Covid Demographic 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156" y="2265680"/>
            <a:ext cx="8746066" cy="459232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Affective Behavior &amp; social media &amp; influencer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Distracted &amp; impaired driver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Aggressive, violent, impulsive, suicidal = more commonly encountered.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This group is not thinking about defensive driving.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Protect yourself in all situations.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Defensive positioning inside &amp; outside your vehicle.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Wear your seatbelt at all times in the vehicle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86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Ergonomics &amp; Body Mechanics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822" y="2435012"/>
            <a:ext cx="8746066" cy="459232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we enter colder weather – limber up before exertion. Stretch &amp; Flex.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Clothing &amp; gloves; layers allow adjustment – this is shoulder season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Footwear – good condition work boots/tread pattern; muck boots; in not too much longer we may be walking on ice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Slip &amp; fall prevention – most slip occur during upper body weight transfer or imbalance. When possible, use a stabilizer – handrail – door brace – other support. 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 aware of footing, surface, placement, obstructions, etc. </a:t>
            </a:r>
          </a:p>
          <a:p>
            <a:pPr>
              <a:buFont typeface="Arial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377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1933</TotalTime>
  <Words>532</Words>
  <Application>Microsoft Macintosh PowerPoint</Application>
  <PresentationFormat>Custom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Banded</vt:lpstr>
      <vt:lpstr>PowerPoint Presentation</vt:lpstr>
      <vt:lpstr>Fall Season</vt:lpstr>
      <vt:lpstr>Close Calls</vt:lpstr>
      <vt:lpstr>Boring Statistics… Unless of course, it’s YOU!</vt:lpstr>
      <vt:lpstr>ALL Driving MUST BE DEFENSIVE </vt:lpstr>
      <vt:lpstr>Post Covid Demographic </vt:lpstr>
      <vt:lpstr>Ergonomics &amp; Body Mechanics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44</cp:revision>
  <cp:lastPrinted>2017-08-15T19:42:38Z</cp:lastPrinted>
  <dcterms:created xsi:type="dcterms:W3CDTF">2016-12-30T15:05:27Z</dcterms:created>
  <dcterms:modified xsi:type="dcterms:W3CDTF">2022-10-13T16:12:00Z</dcterms:modified>
</cp:coreProperties>
</file>