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400" u="none" kumimoji="0" normalizeH="0">
        <a:ln w="12700" cap="flat">
          <a:solidFill>
            <a:srgbClr val="F2F2F2"/>
          </a:solidFill>
          <a:prstDash val="solid"/>
          <a:round/>
        </a:ln>
        <a:solidFill>
          <a:srgbClr val="4FB2FF"/>
        </a:solidFill>
        <a:effectLst>
          <a:outerShdw sx="100000" sy="100000" kx="0" ky="0" algn="b" rotWithShape="0" blurRad="38100" dist="20320" dir="1800000">
            <a:srgbClr val="000000">
              <a:alpha val="40000"/>
            </a:srgbClr>
          </a:outerShdw>
        </a:effectLst>
        <a:uFillTx/>
        <a:latin typeface="Arial Black"/>
        <a:ea typeface="Arial Black"/>
        <a:cs typeface="Arial Black"/>
        <a:sym typeface="Arial Black"/>
      </a:defRPr>
    </a:lvl1pPr>
    <a:lvl2pPr marL="0" marR="0" indent="4572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400" u="none" kumimoji="0" normalizeH="0">
        <a:ln w="12700" cap="flat">
          <a:solidFill>
            <a:srgbClr val="F2F2F2"/>
          </a:solidFill>
          <a:prstDash val="solid"/>
          <a:round/>
        </a:ln>
        <a:solidFill>
          <a:srgbClr val="4FB2FF"/>
        </a:solidFill>
        <a:effectLst>
          <a:outerShdw sx="100000" sy="100000" kx="0" ky="0" algn="b" rotWithShape="0" blurRad="38100" dist="20320" dir="1800000">
            <a:srgbClr val="000000">
              <a:alpha val="40000"/>
            </a:srgbClr>
          </a:outerShdw>
        </a:effectLst>
        <a:uFillTx/>
        <a:latin typeface="Arial Black"/>
        <a:ea typeface="Arial Black"/>
        <a:cs typeface="Arial Black"/>
        <a:sym typeface="Arial Black"/>
      </a:defRPr>
    </a:lvl2pPr>
    <a:lvl3pPr marL="0" marR="0" indent="9144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400" u="none" kumimoji="0" normalizeH="0">
        <a:ln w="12700" cap="flat">
          <a:solidFill>
            <a:srgbClr val="F2F2F2"/>
          </a:solidFill>
          <a:prstDash val="solid"/>
          <a:round/>
        </a:ln>
        <a:solidFill>
          <a:srgbClr val="4FB2FF"/>
        </a:solidFill>
        <a:effectLst>
          <a:outerShdw sx="100000" sy="100000" kx="0" ky="0" algn="b" rotWithShape="0" blurRad="38100" dist="20320" dir="1800000">
            <a:srgbClr val="000000">
              <a:alpha val="40000"/>
            </a:srgbClr>
          </a:outerShdw>
        </a:effectLst>
        <a:uFillTx/>
        <a:latin typeface="Arial Black"/>
        <a:ea typeface="Arial Black"/>
        <a:cs typeface="Arial Black"/>
        <a:sym typeface="Arial Black"/>
      </a:defRPr>
    </a:lvl3pPr>
    <a:lvl4pPr marL="0" marR="0" indent="13716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400" u="none" kumimoji="0" normalizeH="0">
        <a:ln w="12700" cap="flat">
          <a:solidFill>
            <a:srgbClr val="F2F2F2"/>
          </a:solidFill>
          <a:prstDash val="solid"/>
          <a:round/>
        </a:ln>
        <a:solidFill>
          <a:srgbClr val="4FB2FF"/>
        </a:solidFill>
        <a:effectLst>
          <a:outerShdw sx="100000" sy="100000" kx="0" ky="0" algn="b" rotWithShape="0" blurRad="38100" dist="20320" dir="1800000">
            <a:srgbClr val="000000">
              <a:alpha val="40000"/>
            </a:srgbClr>
          </a:outerShdw>
        </a:effectLst>
        <a:uFillTx/>
        <a:latin typeface="Arial Black"/>
        <a:ea typeface="Arial Black"/>
        <a:cs typeface="Arial Black"/>
        <a:sym typeface="Arial Black"/>
      </a:defRPr>
    </a:lvl4pPr>
    <a:lvl5pPr marL="0" marR="0" indent="18288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400" u="none" kumimoji="0" normalizeH="0">
        <a:ln w="12700" cap="flat">
          <a:solidFill>
            <a:srgbClr val="F2F2F2"/>
          </a:solidFill>
          <a:prstDash val="solid"/>
          <a:round/>
        </a:ln>
        <a:solidFill>
          <a:srgbClr val="4FB2FF"/>
        </a:solidFill>
        <a:effectLst>
          <a:outerShdw sx="100000" sy="100000" kx="0" ky="0" algn="b" rotWithShape="0" blurRad="38100" dist="20320" dir="1800000">
            <a:srgbClr val="000000">
              <a:alpha val="40000"/>
            </a:srgbClr>
          </a:outerShdw>
        </a:effectLst>
        <a:uFillTx/>
        <a:latin typeface="Arial Black"/>
        <a:ea typeface="Arial Black"/>
        <a:cs typeface="Arial Black"/>
        <a:sym typeface="Arial Black"/>
      </a:defRPr>
    </a:lvl5pPr>
    <a:lvl6pPr marL="0" marR="0" indent="22860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400" u="none" kumimoji="0" normalizeH="0">
        <a:ln w="12700" cap="flat">
          <a:solidFill>
            <a:srgbClr val="F2F2F2"/>
          </a:solidFill>
          <a:prstDash val="solid"/>
          <a:round/>
        </a:ln>
        <a:solidFill>
          <a:srgbClr val="4FB2FF"/>
        </a:solidFill>
        <a:effectLst>
          <a:outerShdw sx="100000" sy="100000" kx="0" ky="0" algn="b" rotWithShape="0" blurRad="38100" dist="20320" dir="1800000">
            <a:srgbClr val="000000">
              <a:alpha val="40000"/>
            </a:srgbClr>
          </a:outerShdw>
        </a:effectLst>
        <a:uFillTx/>
        <a:latin typeface="Arial Black"/>
        <a:ea typeface="Arial Black"/>
        <a:cs typeface="Arial Black"/>
        <a:sym typeface="Arial Black"/>
      </a:defRPr>
    </a:lvl6pPr>
    <a:lvl7pPr marL="0" marR="0" indent="27432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400" u="none" kumimoji="0" normalizeH="0">
        <a:ln w="12700" cap="flat">
          <a:solidFill>
            <a:srgbClr val="F2F2F2"/>
          </a:solidFill>
          <a:prstDash val="solid"/>
          <a:round/>
        </a:ln>
        <a:solidFill>
          <a:srgbClr val="4FB2FF"/>
        </a:solidFill>
        <a:effectLst>
          <a:outerShdw sx="100000" sy="100000" kx="0" ky="0" algn="b" rotWithShape="0" blurRad="38100" dist="20320" dir="1800000">
            <a:srgbClr val="000000">
              <a:alpha val="40000"/>
            </a:srgbClr>
          </a:outerShdw>
        </a:effectLst>
        <a:uFillTx/>
        <a:latin typeface="Arial Black"/>
        <a:ea typeface="Arial Black"/>
        <a:cs typeface="Arial Black"/>
        <a:sym typeface="Arial Black"/>
      </a:defRPr>
    </a:lvl7pPr>
    <a:lvl8pPr marL="0" marR="0" indent="32004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400" u="none" kumimoji="0" normalizeH="0">
        <a:ln w="12700" cap="flat">
          <a:solidFill>
            <a:srgbClr val="F2F2F2"/>
          </a:solidFill>
          <a:prstDash val="solid"/>
          <a:round/>
        </a:ln>
        <a:solidFill>
          <a:srgbClr val="4FB2FF"/>
        </a:solidFill>
        <a:effectLst>
          <a:outerShdw sx="100000" sy="100000" kx="0" ky="0" algn="b" rotWithShape="0" blurRad="38100" dist="20320" dir="1800000">
            <a:srgbClr val="000000">
              <a:alpha val="40000"/>
            </a:srgbClr>
          </a:outerShdw>
        </a:effectLst>
        <a:uFillTx/>
        <a:latin typeface="Arial Black"/>
        <a:ea typeface="Arial Black"/>
        <a:cs typeface="Arial Black"/>
        <a:sym typeface="Arial Black"/>
      </a:defRPr>
    </a:lvl8pPr>
    <a:lvl9pPr marL="0" marR="0" indent="36576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400" u="none" kumimoji="0" normalizeH="0">
        <a:ln w="12700" cap="flat">
          <a:solidFill>
            <a:srgbClr val="F2F2F2"/>
          </a:solidFill>
          <a:prstDash val="solid"/>
          <a:round/>
        </a:ln>
        <a:solidFill>
          <a:srgbClr val="4FB2FF"/>
        </a:solidFill>
        <a:effectLst>
          <a:outerShdw sx="100000" sy="100000" kx="0" ky="0" algn="b" rotWithShape="0" blurRad="38100" dist="20320" dir="1800000">
            <a:srgbClr val="000000">
              <a:alpha val="40000"/>
            </a:srgbClr>
          </a:outerShdw>
        </a:effectLst>
        <a:uFillTx/>
        <a:latin typeface="Arial Black"/>
        <a:ea typeface="Arial Black"/>
        <a:cs typeface="Arial Black"/>
        <a:sym typeface="Arial Black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E8CA"/>
          </a:solidFill>
        </a:fill>
      </a:tcStyle>
    </a:wholeTbl>
    <a:band2H>
      <a:tcTxStyle b="def" i="def"/>
      <a:tcStyle>
        <a:tcBdr/>
        <a:fill>
          <a:solidFill>
            <a:srgbClr val="FFF4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ECD5"/>
          </a:solidFill>
        </a:fill>
      </a:tcStyle>
    </a:wholeTbl>
    <a:band2H>
      <a:tcTxStyle b="def" i="def"/>
      <a:tcStyle>
        <a:tcBdr/>
        <a:fill>
          <a:solidFill>
            <a:srgbClr val="E6F6EB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BD2CA"/>
          </a:solidFill>
        </a:fill>
      </a:tcStyle>
    </a:wholeTbl>
    <a:band2H>
      <a:tcTxStyle b="def" i="def"/>
      <a:tcStyle>
        <a:tcBdr/>
        <a:fill>
          <a:solidFill>
            <a:srgbClr val="FDEA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7E7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2C2C2C"/>
        </a:fontRef>
        <a:srgbClr val="2C2C2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2C2C2C"/>
              </a:solidFill>
              <a:prstDash val="solid"/>
              <a:round/>
            </a:ln>
          </a:top>
          <a:bottom>
            <a:ln w="254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C2C2C"/>
              </a:solidFill>
              <a:prstDash val="solid"/>
              <a:round/>
            </a:ln>
          </a:top>
          <a:bottom>
            <a:ln w="254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CBCB"/>
          </a:solidFill>
        </a:fill>
      </a:tcStyle>
    </a:wholeTbl>
    <a:band2H>
      <a:tcTxStyle b="def" i="def"/>
      <a:tcStyle>
        <a:tcBdr/>
        <a:fill>
          <a:solidFill>
            <a:srgbClr val="E7E7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5" name="Shape 9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1pPr>
    <a:lvl2pPr indent="2286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2pPr>
    <a:lvl3pPr indent="4572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3pPr>
    <a:lvl4pPr indent="6858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4pPr>
    <a:lvl5pPr indent="9144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5pPr>
    <a:lvl6pPr indent="11430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6pPr>
    <a:lvl7pPr indent="13716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7pPr>
    <a:lvl8pPr indent="16002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8pPr>
    <a:lvl9pPr indent="18288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/>
          <p:nvPr/>
        </p:nvSpPr>
        <p:spPr>
          <a:xfrm>
            <a:off x="-6843" y="2059011"/>
            <a:ext cx="12195668" cy="18288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 algn="l">
              <a:defRPr sz="1800">
                <a:ln>
                  <a:noFill/>
                </a:ln>
                <a:solidFill>
                  <a:srgbClr val="FFFFFF"/>
                </a:solidFill>
                <a:effectLst/>
                <a:latin typeface="+mn-lt"/>
                <a:ea typeface="+mn-ea"/>
                <a:cs typeface="+mn-cs"/>
                <a:sym typeface="Corbel"/>
              </a:defRPr>
            </a:pPr>
          </a:p>
        </p:txBody>
      </p:sp>
      <p:sp>
        <p:nvSpPr>
          <p:cNvPr id="13" name="Title Text"/>
          <p:cNvSpPr txBox="1"/>
          <p:nvPr>
            <p:ph type="title"/>
          </p:nvPr>
        </p:nvSpPr>
        <p:spPr>
          <a:xfrm>
            <a:off x="365758" y="2166364"/>
            <a:ext cx="11471566" cy="1739348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defRPr spc="150" sz="6000"/>
            </a:lvl1pPr>
          </a:lstStyle>
          <a:p>
            <a:pPr/>
            <a:r>
              <a:t>Title Text</a:t>
            </a:r>
          </a:p>
        </p:txBody>
      </p:sp>
      <p:sp>
        <p:nvSpPr>
          <p:cNvPr id="14" name="Body Level One…"/>
          <p:cNvSpPr txBox="1"/>
          <p:nvPr>
            <p:ph type="body" sz="quarter" idx="1"/>
          </p:nvPr>
        </p:nvSpPr>
        <p:spPr>
          <a:xfrm>
            <a:off x="1524000" y="3996249"/>
            <a:ext cx="9144000" cy="1309256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None/>
              <a:defRPr sz="2000"/>
            </a:lvl1pPr>
            <a:lvl2pPr marL="0" indent="457200" algn="ctr">
              <a:buClrTx/>
              <a:buSzTx/>
              <a:buNone/>
              <a:defRPr sz="2000"/>
            </a:lvl2pPr>
            <a:lvl3pPr marL="0" indent="914400" algn="ctr">
              <a:buClrTx/>
              <a:buSzTx/>
              <a:buNone/>
              <a:defRPr sz="2000"/>
            </a:lvl3pPr>
            <a:lvl4pPr marL="0" indent="1371600" algn="ctr">
              <a:buClrTx/>
              <a:buSzTx/>
              <a:buNone/>
              <a:defRPr sz="2000"/>
            </a:lvl4pPr>
            <a:lvl5pPr marL="0" indent="1828800" algn="ctr">
              <a:buClrTx/>
              <a:buSzTx/>
              <a:buNone/>
              <a:defRPr sz="2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ln>
                  <a:noFill/>
                </a:ln>
                <a:effectLst/>
              </a:defRPr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ln>
                  <a:noFill/>
                </a:ln>
                <a:effectLst/>
              </a:defRPr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6"/>
          <p:cNvSpPr/>
          <p:nvPr/>
        </p:nvSpPr>
        <p:spPr>
          <a:xfrm>
            <a:off x="-6843" y="2059011"/>
            <a:ext cx="12195668" cy="1828801"/>
          </a:xfrm>
          <a:prstGeom prst="rect">
            <a:avLst/>
          </a:prstGeom>
          <a:solidFill>
            <a:srgbClr val="099BDD"/>
          </a:solidFill>
          <a:ln w="12700">
            <a:miter lim="400000"/>
          </a:ln>
        </p:spPr>
        <p:txBody>
          <a:bodyPr lIns="45719" rIns="45719"/>
          <a:lstStyle/>
          <a:p>
            <a:pPr algn="l">
              <a:defRPr sz="1800">
                <a:ln>
                  <a:noFill/>
                </a:ln>
                <a:solidFill>
                  <a:srgbClr val="2C2C2C"/>
                </a:solidFill>
                <a:effectLst/>
                <a:latin typeface="+mn-lt"/>
                <a:ea typeface="+mn-ea"/>
                <a:cs typeface="+mn-cs"/>
                <a:sym typeface="Corbel"/>
              </a:defRPr>
            </a:pPr>
          </a:p>
        </p:txBody>
      </p:sp>
      <p:sp>
        <p:nvSpPr>
          <p:cNvPr id="32" name="Title Text"/>
          <p:cNvSpPr txBox="1"/>
          <p:nvPr>
            <p:ph type="title"/>
          </p:nvPr>
        </p:nvSpPr>
        <p:spPr>
          <a:xfrm>
            <a:off x="833191" y="2208878"/>
            <a:ext cx="10515601" cy="1676401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defRPr spc="150" sz="60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3" name="Body Level One…"/>
          <p:cNvSpPr txBox="1"/>
          <p:nvPr>
            <p:ph type="body" sz="quarter" idx="1"/>
          </p:nvPr>
        </p:nvSpPr>
        <p:spPr>
          <a:xfrm>
            <a:off x="833191" y="4010333"/>
            <a:ext cx="10515601" cy="117464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None/>
              <a:defRPr sz="2000">
                <a:solidFill>
                  <a:srgbClr val="099BDD"/>
                </a:solidFill>
              </a:defRPr>
            </a:lvl1pPr>
            <a:lvl2pPr marL="0" indent="4572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2pPr>
            <a:lvl3pPr marL="0" indent="9144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3pPr>
            <a:lvl4pPr marL="0" indent="13716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4pPr>
            <a:lvl5pPr marL="0" indent="18288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99BDD"/>
                </a:solidFill>
              </a:defRPr>
            </a:lvl1pPr>
          </a:lstStyle>
          <a:p>
            <a:pPr>
              <a:defRPr>
                <a:ln>
                  <a:noFill/>
                </a:ln>
                <a:effectLst/>
              </a:defRPr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2" name="Body Level One…"/>
          <p:cNvSpPr txBox="1"/>
          <p:nvPr>
            <p:ph type="body" sz="half" idx="1"/>
          </p:nvPr>
        </p:nvSpPr>
        <p:spPr>
          <a:xfrm>
            <a:off x="1205343" y="2011679"/>
            <a:ext cx="4754881" cy="4206242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ln>
                  <a:noFill/>
                </a:ln>
                <a:effectLst/>
              </a:defRPr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1" name="Body Level One…"/>
          <p:cNvSpPr txBox="1"/>
          <p:nvPr>
            <p:ph type="body" sz="quarter" idx="1"/>
          </p:nvPr>
        </p:nvSpPr>
        <p:spPr>
          <a:xfrm>
            <a:off x="1207008" y="1913470"/>
            <a:ext cx="4754880" cy="743095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None/>
              <a:defRPr sz="2100"/>
            </a:lvl1pPr>
            <a:lvl2pPr marL="0" indent="457200">
              <a:buClrTx/>
              <a:buSzTx/>
              <a:buNone/>
              <a:defRPr sz="2100"/>
            </a:lvl2pPr>
            <a:lvl3pPr marL="0" indent="914400">
              <a:buClrTx/>
              <a:buSzTx/>
              <a:buNone/>
              <a:defRPr sz="2100"/>
            </a:lvl3pPr>
            <a:lvl4pPr marL="0" indent="1371600">
              <a:buClrTx/>
              <a:buSzTx/>
              <a:buNone/>
              <a:defRPr sz="2100"/>
            </a:lvl4pPr>
            <a:lvl5pPr marL="0" indent="1828800">
              <a:buClrTx/>
              <a:buSzTx/>
              <a:buNone/>
              <a:defRPr sz="21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2" name="Text Placeholder 4"/>
          <p:cNvSpPr/>
          <p:nvPr>
            <p:ph type="body" sz="quarter" idx="21"/>
          </p:nvPr>
        </p:nvSpPr>
        <p:spPr>
          <a:xfrm>
            <a:off x="6231230" y="1913470"/>
            <a:ext cx="4754881" cy="743095"/>
          </a:xfrm>
          <a:prstGeom prst="rect">
            <a:avLst/>
          </a:prstGeom>
        </p:spPr>
        <p:txBody>
          <a:bodyPr anchor="ctr"/>
          <a:lstStyle/>
          <a:p>
            <a:pPr marL="0" indent="0">
              <a:buClrTx/>
              <a:buSzTx/>
              <a:buNone/>
              <a:defRPr sz="2100"/>
            </a:pP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ln>
                  <a:noFill/>
                </a:ln>
                <a:effectLst/>
              </a:defRPr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ln>
                  <a:noFill/>
                </a:ln>
                <a:effectLst/>
              </a:defRPr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ln>
                  <a:noFill/>
                </a:ln>
                <a:effectLst/>
              </a:defRPr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6" name="Body Level One…"/>
          <p:cNvSpPr txBox="1"/>
          <p:nvPr>
            <p:ph type="body" sz="half" idx="1"/>
          </p:nvPr>
        </p:nvSpPr>
        <p:spPr>
          <a:xfrm>
            <a:off x="1207008" y="2120053"/>
            <a:ext cx="6126480" cy="411480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437605" indent="-209005">
              <a:defRPr sz="3200"/>
            </a:lvl2pPr>
            <a:lvl3pPr marL="701040" indent="-243840">
              <a:defRPr sz="3200"/>
            </a:lvl3pPr>
            <a:lvl4pPr marL="978408" indent="-292608">
              <a:defRPr sz="3200"/>
            </a:lvl4pPr>
            <a:lvl5pPr marL="1207008" indent="-292608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7" name="Text Placeholder 3"/>
          <p:cNvSpPr/>
          <p:nvPr>
            <p:ph type="body" sz="quarter" idx="21"/>
          </p:nvPr>
        </p:nvSpPr>
        <p:spPr>
          <a:xfrm>
            <a:off x="7789023" y="2147485"/>
            <a:ext cx="3200401" cy="3432321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95000"/>
              </a:lnSpc>
              <a:buClrTx/>
              <a:buSzTx/>
              <a:buNone/>
              <a:defRPr sz="1800"/>
            </a:pPr>
          </a:p>
        </p:txBody>
      </p:sp>
      <p:sp>
        <p:nvSpPr>
          <p:cNvPr id="7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ln>
                  <a:noFill/>
                </a:ln>
                <a:effectLst/>
              </a:defRPr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86" name="Picture Placeholder 2"/>
          <p:cNvSpPr/>
          <p:nvPr>
            <p:ph type="pic" sz="half" idx="21"/>
          </p:nvPr>
        </p:nvSpPr>
        <p:spPr>
          <a:xfrm>
            <a:off x="1280160" y="2211494"/>
            <a:ext cx="6126480" cy="393192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7" name="Body Level One…"/>
          <p:cNvSpPr txBox="1"/>
          <p:nvPr>
            <p:ph type="body" sz="quarter" idx="1"/>
          </p:nvPr>
        </p:nvSpPr>
        <p:spPr>
          <a:xfrm>
            <a:off x="7790688" y="2150621"/>
            <a:ext cx="3200401" cy="342900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5000"/>
              </a:lnSpc>
              <a:buClrTx/>
              <a:buSzTx/>
              <a:buNone/>
              <a:defRPr sz="1800"/>
            </a:lvl1pPr>
            <a:lvl2pPr marL="0" indent="457200">
              <a:lnSpc>
                <a:spcPct val="95000"/>
              </a:lnSpc>
              <a:buClrTx/>
              <a:buSzTx/>
              <a:buNone/>
              <a:defRPr sz="1800"/>
            </a:lvl2pPr>
            <a:lvl3pPr marL="0" indent="914400">
              <a:lnSpc>
                <a:spcPct val="95000"/>
              </a:lnSpc>
              <a:buClrTx/>
              <a:buSzTx/>
              <a:buNone/>
              <a:defRPr sz="1800"/>
            </a:lvl3pPr>
            <a:lvl4pPr marL="0" indent="1371600">
              <a:lnSpc>
                <a:spcPct val="95000"/>
              </a:lnSpc>
              <a:buClrTx/>
              <a:buSzTx/>
              <a:buNone/>
              <a:defRPr sz="1800"/>
            </a:lvl4pPr>
            <a:lvl5pPr marL="0" indent="1828800">
              <a:lnSpc>
                <a:spcPct val="95000"/>
              </a:lnSpc>
              <a:buClrTx/>
              <a:buSzTx/>
              <a:buNone/>
              <a:defRPr sz="1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ln>
                  <a:noFill/>
                </a:ln>
                <a:effectLst/>
              </a:defRPr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99B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482" y="176109"/>
            <a:ext cx="12188954" cy="164591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 algn="l">
              <a:defRPr sz="1800">
                <a:ln>
                  <a:noFill/>
                </a:ln>
                <a:solidFill>
                  <a:srgbClr val="FFFFFF"/>
                </a:solidFill>
                <a:effectLst/>
                <a:latin typeface="+mn-lt"/>
                <a:ea typeface="+mn-ea"/>
                <a:cs typeface="+mn-cs"/>
                <a:sym typeface="Corbel"/>
              </a:defRPr>
            </a:pPr>
          </a:p>
        </p:txBody>
      </p:sp>
      <p:sp>
        <p:nvSpPr>
          <p:cNvPr id="3" name="Title Text"/>
          <p:cNvSpPr txBox="1"/>
          <p:nvPr>
            <p:ph type="title"/>
          </p:nvPr>
        </p:nvSpPr>
        <p:spPr>
          <a:xfrm>
            <a:off x="1202919" y="284175"/>
            <a:ext cx="9784081" cy="15087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Body Level One…"/>
          <p:cNvSpPr txBox="1"/>
          <p:nvPr>
            <p:ph type="body" idx="1"/>
          </p:nvPr>
        </p:nvSpPr>
        <p:spPr>
          <a:xfrm>
            <a:off x="1202919" y="2011679"/>
            <a:ext cx="9784081" cy="42062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/>
          <p:nvPr>
            <p:ph type="sldNum" sz="quarter" idx="2"/>
          </p:nvPr>
        </p:nvSpPr>
        <p:spPr>
          <a:xfrm>
            <a:off x="10658926" y="6470796"/>
            <a:ext cx="256541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l">
              <a:defRPr sz="1200">
                <a:solidFill>
                  <a:srgbClr val="FFFFFF"/>
                </a:solidFill>
                <a:latin typeface="+mn-lt"/>
                <a:ea typeface="+mn-ea"/>
                <a:cs typeface="+mn-cs"/>
                <a:sym typeface="Corbel"/>
              </a:defRPr>
            </a:lvl1pPr>
          </a:lstStyle>
          <a:p>
            <a:pPr>
              <a:defRPr>
                <a:ln>
                  <a:noFill/>
                </a:ln>
                <a:effectLst/>
              </a:defRPr>
            </a:pPr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1pPr>
      <a:lvl2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2pPr>
      <a:lvl3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3pPr>
      <a:lvl4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4pPr>
      <a:lvl5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5pPr>
      <a:lvl6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6pPr>
      <a:lvl7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7pPr>
      <a:lvl8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8pPr>
      <a:lvl9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9pPr>
    </p:titleStyle>
    <p:bodyStyle>
      <a:lvl1pPr marL="182879" marR="0" indent="-182879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1pPr>
      <a:lvl2pPr marL="429768" marR="0" indent="-201167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2pPr>
      <a:lvl3pPr marL="680720" marR="0" indent="-22352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3pPr>
      <a:lvl4pPr marL="937260" marR="0" indent="-25146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4pPr>
      <a:lvl5pPr marL="1165860" marR="0" indent="-25146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5pPr>
      <a:lvl6pPr marL="13703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6pPr>
      <a:lvl7pPr marL="15575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7pPr>
      <a:lvl8pPr marL="17147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8pPr>
      <a:lvl9pPr marL="1891925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ubtitle 2"/>
          <p:cNvSpPr txBox="1"/>
          <p:nvPr>
            <p:ph type="subTitle" sz="half" idx="1"/>
          </p:nvPr>
        </p:nvSpPr>
        <p:spPr>
          <a:xfrm>
            <a:off x="1535690" y="4072063"/>
            <a:ext cx="9144001" cy="2927049"/>
          </a:xfrm>
          <a:prstGeom prst="rect">
            <a:avLst/>
          </a:prstGeom>
        </p:spPr>
        <p:txBody>
          <a:bodyPr/>
          <a:lstStyle/>
          <a:p>
            <a:pPr marL="457200" indent="-457200" algn="l">
              <a:buClr>
                <a:srgbClr val="FFFFFF"/>
              </a:buClr>
              <a:buSzPct val="100000"/>
              <a:buFont typeface="Arial"/>
              <a:buChar char="•"/>
              <a:defRPr sz="2800"/>
            </a:pPr>
            <a:r>
              <a:t>Winter Reminders; Driving and Otherwise</a:t>
            </a:r>
          </a:p>
          <a:p>
            <a:pPr marL="457200" indent="-457200" algn="l">
              <a:buClr>
                <a:srgbClr val="FFFFFF"/>
              </a:buClr>
              <a:buSzPct val="100000"/>
              <a:buFont typeface="Arial"/>
              <a:buChar char="•"/>
              <a:defRPr sz="2800"/>
            </a:pPr>
            <a:r>
              <a:t>Ergonomic Comfort and Safety Reminders</a:t>
            </a:r>
          </a:p>
          <a:p>
            <a:pPr marL="457200" indent="-457200" algn="l">
              <a:buClr>
                <a:srgbClr val="FFFFFF"/>
              </a:buClr>
              <a:buSzPct val="100000"/>
              <a:buFont typeface="Arial"/>
              <a:buChar char="•"/>
              <a:defRPr sz="2800"/>
            </a:pPr>
            <a:r>
              <a:t>Defensive Driving: Stay Calm and Check Your Vehicle</a:t>
            </a:r>
          </a:p>
          <a:p>
            <a:pPr marL="457200" indent="-457200" algn="l">
              <a:buClr>
                <a:srgbClr val="FFFFFF"/>
              </a:buClr>
              <a:buSzPct val="100000"/>
              <a:buFont typeface="Arial"/>
              <a:buChar char="•"/>
              <a:defRPr sz="2800"/>
            </a:pPr>
            <a:r>
              <a:t>The ‘SPIDER’ Mnemonic</a:t>
            </a:r>
          </a:p>
        </p:txBody>
      </p:sp>
      <p:pic>
        <p:nvPicPr>
          <p:cNvPr id="98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049180" y="27310"/>
            <a:ext cx="5400073" cy="1971456"/>
          </a:xfrm>
          <a:prstGeom prst="rect">
            <a:avLst/>
          </a:prstGeom>
          <a:ln w="12700">
            <a:miter lim="400000"/>
          </a:ln>
        </p:spPr>
      </p:pic>
      <p:sp>
        <p:nvSpPr>
          <p:cNvPr id="99" name="TextBox 5"/>
          <p:cNvSpPr txBox="1"/>
          <p:nvPr/>
        </p:nvSpPr>
        <p:spPr>
          <a:xfrm>
            <a:off x="499545" y="2445091"/>
            <a:ext cx="11216291" cy="1056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/>
            <a:r>
              <a:t>February Safety Info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1"/>
          <p:cNvSpPr txBox="1"/>
          <p:nvPr>
            <p:ph type="title"/>
          </p:nvPr>
        </p:nvSpPr>
        <p:spPr>
          <a:xfrm>
            <a:off x="234895" y="174108"/>
            <a:ext cx="11358717" cy="1508762"/>
          </a:xfrm>
          <a:prstGeom prst="rect">
            <a:avLst/>
          </a:prstGeom>
        </p:spPr>
        <p:txBody>
          <a:bodyPr/>
          <a:lstStyle>
            <a:lvl1pPr algn="ctr">
              <a:defRPr b="1"/>
            </a:lvl1pPr>
          </a:lstStyle>
          <a:p>
            <a:pPr/>
            <a:r>
              <a:t>THE REALITIES OF WINTER…</a:t>
            </a:r>
          </a:p>
        </p:txBody>
      </p:sp>
      <p:sp>
        <p:nvSpPr>
          <p:cNvPr id="102" name="Content Placeholder 2"/>
          <p:cNvSpPr txBox="1"/>
          <p:nvPr>
            <p:ph type="body" idx="1"/>
          </p:nvPr>
        </p:nvSpPr>
        <p:spPr>
          <a:xfrm>
            <a:off x="656453" y="2321777"/>
            <a:ext cx="10515601" cy="4351339"/>
          </a:xfrm>
          <a:prstGeom prst="rect">
            <a:avLst/>
          </a:prstGeom>
        </p:spPr>
        <p:txBody>
          <a:bodyPr/>
          <a:lstStyle/>
          <a:p>
            <a:pPr marL="228600" indent="-228600">
              <a:spcBef>
                <a:spcPts val="1000"/>
              </a:spcBef>
              <a:buClrTx/>
              <a:buFont typeface="Arial"/>
              <a:buChar char="•"/>
              <a:defRPr sz="3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Freeze – Thaw cycle: Results in ‘Pothole Season’</a:t>
            </a:r>
          </a:p>
          <a:p>
            <a:pPr marL="228600" indent="-228600">
              <a:spcBef>
                <a:spcPts val="1000"/>
              </a:spcBef>
              <a:buClrTx/>
              <a:buFont typeface="Arial"/>
              <a:buChar char="•"/>
              <a:defRPr sz="3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Watch out for: Truck ice blow-off </a:t>
            </a:r>
          </a:p>
          <a:p>
            <a:pPr marL="228600" indent="-228600">
              <a:spcBef>
                <a:spcPts val="1000"/>
              </a:spcBef>
              <a:buClrTx/>
              <a:buFont typeface="Arial"/>
              <a:buChar char="•"/>
              <a:defRPr sz="3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Safe following distance in all driving situations </a:t>
            </a:r>
          </a:p>
          <a:p>
            <a:pPr marL="228600" indent="-228600">
              <a:spcBef>
                <a:spcPts val="1000"/>
              </a:spcBef>
              <a:buClrTx/>
              <a:buFont typeface="Arial"/>
              <a:buChar char="•"/>
              <a:defRPr sz="3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Be cautious around drainage impairments &amp; freeze over</a:t>
            </a:r>
          </a:p>
          <a:p>
            <a:pPr marL="228600" indent="-228600">
              <a:spcBef>
                <a:spcPts val="1000"/>
              </a:spcBef>
              <a:buClrTx/>
              <a:buFont typeface="Arial"/>
              <a:buChar char="•"/>
              <a:defRPr sz="3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Cold air is DRY – stay hydrated year ‘round</a:t>
            </a:r>
          </a:p>
          <a:p>
            <a:pPr marL="228600" indent="-228600">
              <a:spcBef>
                <a:spcPts val="1000"/>
              </a:spcBef>
              <a:buClrTx/>
              <a:buFont typeface="Arial"/>
              <a:buChar char="•"/>
              <a:defRPr sz="3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Use hand cream to combat dry hands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itle 1"/>
          <p:cNvSpPr txBox="1"/>
          <p:nvPr>
            <p:ph type="title"/>
          </p:nvPr>
        </p:nvSpPr>
        <p:spPr>
          <a:xfrm>
            <a:off x="1203959" y="244687"/>
            <a:ext cx="9784082" cy="1508762"/>
          </a:xfrm>
          <a:prstGeom prst="rect">
            <a:avLst/>
          </a:prstGeom>
        </p:spPr>
        <p:txBody>
          <a:bodyPr/>
          <a:lstStyle>
            <a:lvl1pPr algn="ctr">
              <a:defRPr sz="3600">
                <a:solidFill>
                  <a:srgbClr val="0070C0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pPr/>
            <a:r>
              <a:t>Ergonomics Tips &amp; Reminders</a:t>
            </a:r>
          </a:p>
        </p:txBody>
      </p:sp>
      <p:sp>
        <p:nvSpPr>
          <p:cNvPr id="105" name="Rectangle 3"/>
          <p:cNvSpPr txBox="1"/>
          <p:nvPr/>
        </p:nvSpPr>
        <p:spPr>
          <a:xfrm>
            <a:off x="831501" y="3094392"/>
            <a:ext cx="9207784" cy="2935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28600" indent="-228600" algn="l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80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defRPr>
            </a:pPr>
            <a:r>
              <a:t>Dress in loose layers — allows freedom of motion</a:t>
            </a:r>
          </a:p>
          <a:p>
            <a:pPr marL="228600" indent="-228600" algn="l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80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defRPr>
            </a:pPr>
            <a:r>
              <a:t>Wear some type of glove to improve grip strength &amp; retain hand heat</a:t>
            </a:r>
          </a:p>
          <a:p>
            <a:pPr marL="228600" indent="-228600" algn="l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80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defRPr>
            </a:pPr>
            <a:r>
              <a:t>Footwear – change out to suit conditions</a:t>
            </a:r>
          </a:p>
          <a:p>
            <a:pPr marL="228600" indent="-228600" algn="l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80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defRPr>
            </a:pPr>
            <a:r>
              <a:t>High Visibility gear – night lighting – glare </a:t>
            </a:r>
          </a:p>
        </p:txBody>
      </p:sp>
      <p:pic>
        <p:nvPicPr>
          <p:cNvPr id="106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 flipH="1">
            <a:off x="10019236" y="1382570"/>
            <a:ext cx="1965929" cy="214312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itle 1"/>
          <p:cNvSpPr txBox="1"/>
          <p:nvPr>
            <p:ph type="title"/>
          </p:nvPr>
        </p:nvSpPr>
        <p:spPr>
          <a:xfrm>
            <a:off x="355074" y="461974"/>
            <a:ext cx="11046791" cy="1087426"/>
          </a:xfrm>
          <a:prstGeom prst="rect">
            <a:avLst/>
          </a:prstGeom>
        </p:spPr>
        <p:txBody>
          <a:bodyPr/>
          <a:lstStyle>
            <a:lvl1pPr algn="ctr">
              <a:defRPr sz="3200"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pPr/>
            <a:r>
              <a:t>Defensive Driving </a:t>
            </a:r>
          </a:p>
        </p:txBody>
      </p:sp>
      <p:sp>
        <p:nvSpPr>
          <p:cNvPr id="109" name="Content Placeholder 2"/>
          <p:cNvSpPr txBox="1"/>
          <p:nvPr>
            <p:ph type="body" idx="1"/>
          </p:nvPr>
        </p:nvSpPr>
        <p:spPr>
          <a:xfrm>
            <a:off x="456121" y="2030454"/>
            <a:ext cx="11633201" cy="4592322"/>
          </a:xfrm>
          <a:prstGeom prst="rect">
            <a:avLst/>
          </a:prstGeom>
        </p:spPr>
        <p:txBody>
          <a:bodyPr/>
          <a:lstStyle/>
          <a:p>
            <a:pPr marL="142646" indent="-142646" defTabSz="713231">
              <a:spcBef>
                <a:spcPts val="900"/>
              </a:spcBef>
              <a:defRPr sz="2184"/>
            </a:pPr>
          </a:p>
          <a:p>
            <a:pPr marL="178307" indent="-178307" defTabSz="713231">
              <a:spcBef>
                <a:spcPts val="700"/>
              </a:spcBef>
              <a:buClrTx/>
              <a:buFont typeface="Arial"/>
              <a:buChar char="•"/>
              <a:defRPr sz="2184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# 1 = Protective distance from other vehicles</a:t>
            </a:r>
          </a:p>
          <a:p>
            <a:pPr marL="178307" indent="-178307" defTabSz="713231">
              <a:spcBef>
                <a:spcPts val="700"/>
              </a:spcBef>
              <a:buClrTx/>
              <a:buFont typeface="Arial"/>
              <a:buChar char="•"/>
              <a:defRPr sz="2184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# 2 = Backing safely – VOSH Reverse Operation Rule</a:t>
            </a:r>
          </a:p>
          <a:p>
            <a:pPr marL="178307" indent="-178307" defTabSz="713231">
              <a:spcBef>
                <a:spcPts val="700"/>
              </a:spcBef>
              <a:buClrTx/>
              <a:buFont typeface="Arial"/>
              <a:buChar char="•"/>
              <a:defRPr sz="2184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Emotional Intelligence – Road Rage Avoidance – Lane Discipline </a:t>
            </a:r>
          </a:p>
          <a:p>
            <a:pPr marL="178307" indent="-178307" defTabSz="713231">
              <a:spcBef>
                <a:spcPts val="700"/>
              </a:spcBef>
              <a:buClrTx/>
              <a:buFont typeface="Arial"/>
              <a:buChar char="•"/>
              <a:defRPr sz="2184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Mental health issues; substance abuse; criminal; self-harm, etc.</a:t>
            </a:r>
          </a:p>
          <a:p>
            <a:pPr marL="178307" indent="-178307" defTabSz="713231">
              <a:spcBef>
                <a:spcPts val="700"/>
              </a:spcBef>
              <a:buClrTx/>
              <a:buFont typeface="Arial"/>
              <a:buChar char="•"/>
              <a:defRPr sz="2184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Vehicle related</a:t>
            </a:r>
          </a:p>
          <a:p>
            <a:pPr lvl="1" marL="534923" indent="-178307" defTabSz="713231">
              <a:spcBef>
                <a:spcPts val="300"/>
              </a:spcBef>
              <a:buClrTx/>
              <a:buFont typeface="Arial"/>
              <a:buChar char="•"/>
              <a:defRPr sz="187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Inspection – visual &amp; under hood</a:t>
            </a:r>
          </a:p>
          <a:p>
            <a:pPr lvl="1" marL="534923" indent="-178307" defTabSz="713231">
              <a:spcBef>
                <a:spcPts val="300"/>
              </a:spcBef>
              <a:buClrTx/>
              <a:buFont typeface="Arial"/>
              <a:buChar char="•"/>
              <a:defRPr sz="187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Tires – periodic inflation check</a:t>
            </a:r>
          </a:p>
          <a:p>
            <a:pPr lvl="1" marL="534923" indent="-178307" defTabSz="713231">
              <a:spcBef>
                <a:spcPts val="300"/>
              </a:spcBef>
              <a:buClrTx/>
              <a:buFont typeface="Arial"/>
              <a:buChar char="•"/>
              <a:defRPr sz="187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Running gear – lights, strobes, visual surfaces</a:t>
            </a:r>
          </a:p>
          <a:p>
            <a:pPr lvl="1" marL="534923" indent="-178307" defTabSz="713231">
              <a:spcBef>
                <a:spcPts val="300"/>
              </a:spcBef>
              <a:buClrTx/>
              <a:buFont typeface="Arial"/>
              <a:buChar char="•"/>
              <a:defRPr sz="187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Wiper blades &amp; washer fluid – make sure they see you! </a:t>
            </a:r>
          </a:p>
          <a:p>
            <a:pPr marL="142646" indent="-142646" defTabSz="713231">
              <a:spcBef>
                <a:spcPts val="900"/>
              </a:spcBef>
              <a:defRPr sz="2184"/>
            </a:pPr>
            <a:r>
              <a:t>Wear your seatbelt at all times inside the vehicle including when parked</a:t>
            </a:r>
          </a:p>
          <a:p>
            <a:pPr marL="142646" indent="-142646" defTabSz="713231">
              <a:spcBef>
                <a:spcPts val="900"/>
              </a:spcBef>
              <a:defRPr i="1" sz="2184">
                <a:solidFill>
                  <a:srgbClr val="EAEAEA"/>
                </a:solidFill>
              </a:defRPr>
            </a:pPr>
            <a:r>
              <a:t>Famous excuse: </a:t>
            </a:r>
            <a:r>
              <a:rPr>
                <a:solidFill>
                  <a:srgbClr val="FF0000"/>
                </a:solidFill>
              </a:rPr>
              <a:t>‘I never saw them’</a:t>
            </a:r>
          </a:p>
        </p:txBody>
      </p:sp>
      <p:pic>
        <p:nvPicPr>
          <p:cNvPr id="110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279258" y="1470748"/>
            <a:ext cx="3567194" cy="183022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1"/>
          <p:cNvSpPr txBox="1"/>
          <p:nvPr>
            <p:ph type="title"/>
          </p:nvPr>
        </p:nvSpPr>
        <p:spPr>
          <a:xfrm>
            <a:off x="355074" y="461974"/>
            <a:ext cx="11046791" cy="1087426"/>
          </a:xfrm>
          <a:prstGeom prst="rect">
            <a:avLst/>
          </a:prstGeom>
        </p:spPr>
        <p:txBody>
          <a:bodyPr/>
          <a:lstStyle/>
          <a:p>
            <a:pPr algn="ctr" defTabSz="649223">
              <a:defRPr sz="2272">
                <a:latin typeface="Arial Black"/>
                <a:ea typeface="Arial Black"/>
                <a:cs typeface="Arial Black"/>
                <a:sym typeface="Arial Black"/>
              </a:defRPr>
            </a:pPr>
            <a:r>
              <a:rPr sz="3337"/>
              <a:t>USE THE ‘SPIDER’ Mnemonic </a:t>
            </a:r>
            <a:br>
              <a:rPr sz="3337"/>
            </a:br>
            <a:r>
              <a:rPr sz="2768"/>
              <a:t>Similar to THE 5 Keys</a:t>
            </a:r>
          </a:p>
        </p:txBody>
      </p:sp>
      <p:sp>
        <p:nvSpPr>
          <p:cNvPr id="113" name="Content Placeholder 2"/>
          <p:cNvSpPr txBox="1"/>
          <p:nvPr>
            <p:ph type="body" idx="1"/>
          </p:nvPr>
        </p:nvSpPr>
        <p:spPr>
          <a:xfrm>
            <a:off x="951089" y="2096346"/>
            <a:ext cx="10543687" cy="4592321"/>
          </a:xfrm>
          <a:prstGeom prst="rect">
            <a:avLst/>
          </a:prstGeom>
        </p:spPr>
        <p:txBody>
          <a:bodyPr/>
          <a:lstStyle/>
          <a:p>
            <a:pPr marL="203454" indent="-203454" defTabSz="813816">
              <a:spcBef>
                <a:spcPts val="800"/>
              </a:spcBef>
              <a:buClrTx/>
              <a:buFont typeface="Arial"/>
              <a:buChar char="•"/>
              <a:defRPr sz="4806">
                <a:latin typeface="Arial"/>
                <a:ea typeface="Arial"/>
                <a:cs typeface="Arial"/>
                <a:sym typeface="Arial"/>
              </a:defRPr>
            </a:pPr>
            <a:r>
              <a:t> </a:t>
            </a:r>
            <a:r>
              <a:rPr>
                <a:latin typeface="Arial Black"/>
                <a:ea typeface="Arial Black"/>
                <a:cs typeface="Arial Black"/>
                <a:sym typeface="Arial Black"/>
              </a:rPr>
              <a:t>S</a:t>
            </a:r>
            <a:r>
              <a:t>can </a:t>
            </a:r>
            <a:r>
              <a:rPr sz="3204"/>
              <a:t>(Aim High in Steering)</a:t>
            </a:r>
            <a:endParaRPr sz="3204"/>
          </a:p>
          <a:p>
            <a:pPr marL="135636" indent="-135636" defTabSz="813816">
              <a:spcBef>
                <a:spcPts val="800"/>
              </a:spcBef>
              <a:buClrTx/>
              <a:buFont typeface="Arial"/>
              <a:buChar char="•"/>
              <a:defRPr sz="4806">
                <a:latin typeface="Arial"/>
                <a:ea typeface="Arial"/>
                <a:cs typeface="Arial"/>
                <a:sym typeface="Arial"/>
              </a:defRPr>
            </a:pPr>
            <a:r>
              <a:rPr sz="3204"/>
              <a:t> </a:t>
            </a:r>
            <a:r>
              <a:rPr>
                <a:latin typeface="Arial Black"/>
                <a:ea typeface="Arial Black"/>
                <a:cs typeface="Arial Black"/>
                <a:sym typeface="Arial Black"/>
              </a:rPr>
              <a:t>P</a:t>
            </a:r>
            <a:r>
              <a:t>redict </a:t>
            </a:r>
            <a:r>
              <a:rPr sz="3204"/>
              <a:t>(Keep yer eyes moving) </a:t>
            </a:r>
            <a:endParaRPr sz="3204"/>
          </a:p>
          <a:p>
            <a:pPr marL="135636" indent="-135636" defTabSz="813816">
              <a:spcBef>
                <a:spcPts val="800"/>
              </a:spcBef>
              <a:buClrTx/>
              <a:buFont typeface="Arial"/>
              <a:buChar char="•"/>
              <a:defRPr sz="4806">
                <a:latin typeface="Arial"/>
                <a:ea typeface="Arial"/>
                <a:cs typeface="Arial"/>
                <a:sym typeface="Arial"/>
              </a:defRPr>
            </a:pPr>
            <a:r>
              <a:rPr sz="3204"/>
              <a:t> </a:t>
            </a:r>
            <a:r>
              <a:rPr>
                <a:latin typeface="Arial Black"/>
                <a:ea typeface="Arial Black"/>
                <a:cs typeface="Arial Black"/>
                <a:sym typeface="Arial Black"/>
              </a:rPr>
              <a:t>I</a:t>
            </a:r>
            <a:r>
              <a:t>dentify – </a:t>
            </a:r>
            <a:r>
              <a:rPr sz="3204"/>
              <a:t>(Make sure they see you) </a:t>
            </a:r>
            <a:endParaRPr sz="3115"/>
          </a:p>
          <a:p>
            <a:pPr marL="131868" indent="-131868" defTabSz="813816">
              <a:spcBef>
                <a:spcPts val="800"/>
              </a:spcBef>
              <a:buClrTx/>
              <a:buFont typeface="Arial"/>
              <a:buChar char="•"/>
              <a:defRPr sz="4806">
                <a:latin typeface="Arial"/>
                <a:ea typeface="Arial"/>
                <a:cs typeface="Arial"/>
                <a:sym typeface="Arial"/>
              </a:defRPr>
            </a:pPr>
            <a:r>
              <a:rPr sz="3115"/>
              <a:t> </a:t>
            </a:r>
            <a:r>
              <a:rPr>
                <a:latin typeface="Arial Black"/>
                <a:ea typeface="Arial Black"/>
                <a:cs typeface="Arial Black"/>
                <a:sym typeface="Arial Black"/>
              </a:rPr>
              <a:t>D</a:t>
            </a:r>
            <a:r>
              <a:t>ecide </a:t>
            </a:r>
            <a:r>
              <a:rPr sz="3204"/>
              <a:t>(Get the Big Picture)</a:t>
            </a:r>
            <a:endParaRPr sz="3204"/>
          </a:p>
          <a:p>
            <a:pPr marL="135636" indent="-135636" defTabSz="813816">
              <a:spcBef>
                <a:spcPts val="800"/>
              </a:spcBef>
              <a:buClrTx/>
              <a:buFont typeface="Arial"/>
              <a:buChar char="•"/>
              <a:defRPr sz="4806">
                <a:latin typeface="Arial"/>
                <a:ea typeface="Arial"/>
                <a:cs typeface="Arial"/>
                <a:sym typeface="Arial"/>
              </a:defRPr>
            </a:pPr>
            <a:r>
              <a:rPr sz="3204"/>
              <a:t> </a:t>
            </a:r>
            <a:r>
              <a:rPr>
                <a:latin typeface="Arial Black"/>
                <a:ea typeface="Arial Black"/>
                <a:cs typeface="Arial Black"/>
                <a:sym typeface="Arial Black"/>
              </a:rPr>
              <a:t>E</a:t>
            </a:r>
            <a:r>
              <a:t>xecute </a:t>
            </a:r>
            <a:r>
              <a:rPr>
                <a:latin typeface="Arial Black"/>
                <a:ea typeface="Arial Black"/>
                <a:cs typeface="Arial Black"/>
                <a:sym typeface="Arial Black"/>
              </a:rPr>
              <a:t>R</a:t>
            </a:r>
            <a:r>
              <a:t>esponse – </a:t>
            </a:r>
            <a:r>
              <a:rPr sz="3026"/>
              <a:t>(Leave yourself an OUT)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Banded">
  <a:themeElements>
    <a:clrScheme name="Banded">
      <a:dk1>
        <a:srgbClr val="099BDD"/>
      </a:dk1>
      <a:lt1>
        <a:srgbClr val="4FB2FF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Banded">
      <a:majorFont>
        <a:latin typeface="Helvetica"/>
        <a:ea typeface="Helvetica"/>
        <a:cs typeface="Helvetica"/>
      </a:majorFont>
      <a:minorFont>
        <a:latin typeface="Corbel"/>
        <a:ea typeface="Corbel"/>
        <a:cs typeface="Corbel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400" u="none" kumimoji="0" normalizeH="0">
            <a:ln w="12700" cap="flat">
              <a:solidFill>
                <a:srgbClr val="F2F2F2"/>
              </a:solidFill>
              <a:prstDash val="solid"/>
              <a:round/>
            </a:ln>
            <a:solidFill>
              <a:srgbClr val="4FB2FF"/>
            </a:solidFill>
            <a:effectLst>
              <a:outerShdw sx="100000" sy="100000" kx="0" ky="0" algn="b" rotWithShape="0" blurRad="38100" dist="20320" dir="1800000">
                <a:srgbClr val="000000">
                  <a:alpha val="40000"/>
                </a:srgbClr>
              </a:outerShdw>
            </a:effectLst>
            <a:uFillTx/>
            <a:latin typeface="Arial Black"/>
            <a:ea typeface="Arial Black"/>
            <a:cs typeface="Arial Black"/>
            <a:sym typeface="Arial Blac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anded">
  <a:themeElements>
    <a:clrScheme name="Banded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Banded">
      <a:majorFont>
        <a:latin typeface="Helvetica"/>
        <a:ea typeface="Helvetica"/>
        <a:cs typeface="Helvetica"/>
      </a:majorFont>
      <a:minorFont>
        <a:latin typeface="Corbel"/>
        <a:ea typeface="Corbel"/>
        <a:cs typeface="Corbel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400" u="none" kumimoji="0" normalizeH="0">
            <a:ln w="12700" cap="flat">
              <a:solidFill>
                <a:srgbClr val="F2F2F2"/>
              </a:solidFill>
              <a:prstDash val="solid"/>
              <a:round/>
            </a:ln>
            <a:solidFill>
              <a:srgbClr val="4FB2FF"/>
            </a:solidFill>
            <a:effectLst>
              <a:outerShdw sx="100000" sy="100000" kx="0" ky="0" algn="b" rotWithShape="0" blurRad="38100" dist="20320" dir="1800000">
                <a:srgbClr val="000000">
                  <a:alpha val="40000"/>
                </a:srgbClr>
              </a:outerShdw>
            </a:effectLst>
            <a:uFillTx/>
            <a:latin typeface="Arial Black"/>
            <a:ea typeface="Arial Black"/>
            <a:cs typeface="Arial Black"/>
            <a:sym typeface="Arial Blac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