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8CA"/>
          </a:solidFill>
        </a:fill>
      </a:tcStyle>
    </a:wholeTbl>
    <a:band2H>
      <a:tcTxStyle b="def" i="def"/>
      <a:tcStyle>
        <a:tcBdr/>
        <a:fill>
          <a:solidFill>
            <a:srgbClr val="FFF4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5"/>
          </a:solidFill>
        </a:fill>
      </a:tcStyle>
    </a:wholeTbl>
    <a:band2H>
      <a:tcTxStyle b="def" i="def"/>
      <a:tcStyle>
        <a:tcBdr/>
        <a:fill>
          <a:solidFill>
            <a:srgbClr val="E6F6E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BD2CA"/>
          </a:solidFill>
        </a:fill>
      </a:tcStyle>
    </a:wholeTbl>
    <a:band2H>
      <a:tcTxStyle b="def" i="def"/>
      <a:tcStyle>
        <a:tcBdr/>
        <a:fill>
          <a:solidFill>
            <a:srgbClr val="FD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2C2C2C"/>
        </a:fontRef>
        <a:srgbClr val="2C2C2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2C2C2C"/>
        </a:fontRef>
        <a:srgbClr val="2C2C2C"/>
      </a:tcTxStyle>
      <a:tcStyle>
        <a:tcBdr>
          <a:left>
            <a:ln w="12700" cap="flat">
              <a:noFill/>
              <a:miter lim="400000"/>
            </a:ln>
          </a:left>
          <a:right>
            <a:ln w="12700" cap="flat">
              <a:noFill/>
              <a:miter lim="400000"/>
            </a:ln>
          </a:right>
          <a:top>
            <a:ln w="508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CBCB"/>
          </a:solidFill>
        </a:fill>
      </a:tcStyle>
    </a:wholeTbl>
    <a:band2H>
      <a:tcTxStyle b="def" i="def"/>
      <a:tcStyle>
        <a:tcBdr/>
        <a:fill>
          <a:solidFill>
            <a:srgbClr val="E7E7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4" name="Shape 94"/>
          <p:cNvSpPr/>
          <p:nvPr>
            <p:ph type="sldImg"/>
          </p:nvPr>
        </p:nvSpPr>
        <p:spPr>
          <a:xfrm>
            <a:off x="1143000" y="685800"/>
            <a:ext cx="4572000" cy="3429000"/>
          </a:xfrm>
          <a:prstGeom prst="rect">
            <a:avLst/>
          </a:prstGeom>
        </p:spPr>
        <p:txBody>
          <a:bodyPr/>
          <a:lstStyle/>
          <a:p>
            <a:pPr/>
          </a:p>
        </p:txBody>
      </p:sp>
      <p:sp>
        <p:nvSpPr>
          <p:cNvPr id="95" name="Shape 95"/>
          <p:cNvSpPr/>
          <p:nvPr>
            <p:ph type="body" sz="quarter" idx="1"/>
          </p:nvPr>
        </p:nvSpPr>
        <p:spPr>
          <a:xfrm>
            <a:off x="914400" y="4343400"/>
            <a:ext cx="5029200" cy="4114800"/>
          </a:xfrm>
          <a:prstGeom prst="rect">
            <a:avLst/>
          </a:prstGeom>
        </p:spPr>
        <p:txBody>
          <a:bodyPr/>
          <a:lstStyle/>
          <a:p>
            <a:pPr/>
          </a:p>
        </p:txBody>
      </p:sp>
    </p:spTree>
  </p:cSld>
  <p:clrMap bg1="dk1" tx1="lt1" bg2="dk2" tx2="lt2" accent1="accent1" accent2="accent2" accent3="accent3" accent4="accent4" accent5="accent5" accent6="accent6" hlink="hlink" folHlink="folHlink"/>
  <p:notesStyle>
    <a:lvl1pPr latinLnBrk="0">
      <a:defRPr sz="1200">
        <a:solidFill>
          <a:srgbClr val="FFFFFF"/>
        </a:solidFill>
        <a:latin typeface="+mj-lt"/>
        <a:ea typeface="+mj-ea"/>
        <a:cs typeface="+mj-cs"/>
        <a:sym typeface="Corbel"/>
      </a:defRPr>
    </a:lvl1pPr>
    <a:lvl2pPr indent="228600" latinLnBrk="0">
      <a:defRPr sz="1200">
        <a:solidFill>
          <a:srgbClr val="FFFFFF"/>
        </a:solidFill>
        <a:latin typeface="+mj-lt"/>
        <a:ea typeface="+mj-ea"/>
        <a:cs typeface="+mj-cs"/>
        <a:sym typeface="Corbel"/>
      </a:defRPr>
    </a:lvl2pPr>
    <a:lvl3pPr indent="457200" latinLnBrk="0">
      <a:defRPr sz="1200">
        <a:solidFill>
          <a:srgbClr val="FFFFFF"/>
        </a:solidFill>
        <a:latin typeface="+mj-lt"/>
        <a:ea typeface="+mj-ea"/>
        <a:cs typeface="+mj-cs"/>
        <a:sym typeface="Corbel"/>
      </a:defRPr>
    </a:lvl3pPr>
    <a:lvl4pPr indent="685800" latinLnBrk="0">
      <a:defRPr sz="1200">
        <a:solidFill>
          <a:srgbClr val="FFFFFF"/>
        </a:solidFill>
        <a:latin typeface="+mj-lt"/>
        <a:ea typeface="+mj-ea"/>
        <a:cs typeface="+mj-cs"/>
        <a:sym typeface="Corbel"/>
      </a:defRPr>
    </a:lvl4pPr>
    <a:lvl5pPr indent="914400" latinLnBrk="0">
      <a:defRPr sz="1200">
        <a:solidFill>
          <a:srgbClr val="FFFFFF"/>
        </a:solidFill>
        <a:latin typeface="+mj-lt"/>
        <a:ea typeface="+mj-ea"/>
        <a:cs typeface="+mj-cs"/>
        <a:sym typeface="Corbel"/>
      </a:defRPr>
    </a:lvl5pPr>
    <a:lvl6pPr indent="1143000" latinLnBrk="0">
      <a:defRPr sz="1200">
        <a:solidFill>
          <a:srgbClr val="FFFFFF"/>
        </a:solidFill>
        <a:latin typeface="+mj-lt"/>
        <a:ea typeface="+mj-ea"/>
        <a:cs typeface="+mj-cs"/>
        <a:sym typeface="Corbel"/>
      </a:defRPr>
    </a:lvl6pPr>
    <a:lvl7pPr indent="1371600" latinLnBrk="0">
      <a:defRPr sz="1200">
        <a:solidFill>
          <a:srgbClr val="FFFFFF"/>
        </a:solidFill>
        <a:latin typeface="+mj-lt"/>
        <a:ea typeface="+mj-ea"/>
        <a:cs typeface="+mj-cs"/>
        <a:sym typeface="Corbel"/>
      </a:defRPr>
    </a:lvl7pPr>
    <a:lvl8pPr indent="1600200" latinLnBrk="0">
      <a:defRPr sz="1200">
        <a:solidFill>
          <a:srgbClr val="FFFFFF"/>
        </a:solidFill>
        <a:latin typeface="+mj-lt"/>
        <a:ea typeface="+mj-ea"/>
        <a:cs typeface="+mj-cs"/>
        <a:sym typeface="Corbel"/>
      </a:defRPr>
    </a:lvl8pPr>
    <a:lvl9pPr indent="1828800" latinLnBrk="0">
      <a:defRPr sz="1200">
        <a:solidFill>
          <a:srgbClr val="FFFFFF"/>
        </a:solidFill>
        <a:latin typeface="+mj-lt"/>
        <a:ea typeface="+mj-ea"/>
        <a:cs typeface="+mj-cs"/>
        <a:sym typeface="Corbe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2" name="Rectangle 6"/>
          <p:cNvSpPr/>
          <p:nvPr/>
        </p:nvSpPr>
        <p:spPr>
          <a:xfrm>
            <a:off x="-6843" y="2059011"/>
            <a:ext cx="12195668" cy="1828801"/>
          </a:xfrm>
          <a:prstGeom prst="rect">
            <a:avLst/>
          </a:prstGeom>
          <a:solidFill>
            <a:srgbClr val="FFFFFF"/>
          </a:solidFill>
          <a:ln w="12700">
            <a:miter lim="400000"/>
          </a:ln>
        </p:spPr>
        <p:txBody>
          <a:bodyPr lIns="45719" rIns="45719"/>
          <a:lstStyle/>
          <a:p>
            <a:pPr>
              <a:defRPr>
                <a:solidFill>
                  <a:srgbClr val="FFFFFF"/>
                </a:solidFill>
              </a:defRPr>
            </a:pPr>
          </a:p>
        </p:txBody>
      </p:sp>
      <p:sp>
        <p:nvSpPr>
          <p:cNvPr id="13" name="Title Text"/>
          <p:cNvSpPr txBox="1"/>
          <p:nvPr>
            <p:ph type="title"/>
          </p:nvPr>
        </p:nvSpPr>
        <p:spPr>
          <a:xfrm>
            <a:off x="365758" y="2166364"/>
            <a:ext cx="11471566" cy="1739348"/>
          </a:xfrm>
          <a:prstGeom prst="rect">
            <a:avLst/>
          </a:prstGeom>
        </p:spPr>
        <p:txBody>
          <a:bodyPr/>
          <a:lstStyle>
            <a:lvl1pPr algn="ctr">
              <a:lnSpc>
                <a:spcPct val="80000"/>
              </a:lnSpc>
              <a:defRPr spc="150" sz="6000"/>
            </a:lvl1pPr>
          </a:lstStyle>
          <a:p>
            <a:pPr/>
            <a:r>
              <a:t>Title Text</a:t>
            </a:r>
          </a:p>
        </p:txBody>
      </p:sp>
      <p:sp>
        <p:nvSpPr>
          <p:cNvPr id="14" name="Body Level One…"/>
          <p:cNvSpPr txBox="1"/>
          <p:nvPr>
            <p:ph type="body" sz="quarter" idx="1"/>
          </p:nvPr>
        </p:nvSpPr>
        <p:spPr>
          <a:xfrm>
            <a:off x="1524000" y="3996249"/>
            <a:ext cx="9144000" cy="1309256"/>
          </a:xfrm>
          <a:prstGeom prst="rect">
            <a:avLst/>
          </a:prstGeom>
        </p:spPr>
        <p:txBody>
          <a:bodyPr/>
          <a:lstStyle>
            <a:lvl1pPr marL="0" indent="0" algn="ctr">
              <a:buClrTx/>
              <a:buSzTx/>
              <a:buNone/>
              <a:defRPr sz="2000"/>
            </a:lvl1pPr>
            <a:lvl2pPr marL="0" indent="457200" algn="ctr">
              <a:buClrTx/>
              <a:buSzTx/>
              <a:buNone/>
              <a:defRPr sz="2000"/>
            </a:lvl2pPr>
            <a:lvl3pPr marL="0" indent="914400" algn="ctr">
              <a:buClrTx/>
              <a:buSzTx/>
              <a:buNone/>
              <a:defRPr sz="2000"/>
            </a:lvl3pPr>
            <a:lvl4pPr marL="0" indent="1371600" algn="ctr">
              <a:buClrTx/>
              <a:buSzTx/>
              <a:buNone/>
              <a:defRPr sz="2000"/>
            </a:lvl4pPr>
            <a:lvl5pPr marL="0" indent="1828800" algn="ctr">
              <a:buClrTx/>
              <a:buSz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2" name="Title Text"/>
          <p:cNvSpPr txBox="1"/>
          <p:nvPr>
            <p:ph type="title"/>
          </p:nvPr>
        </p:nvSpPr>
        <p:spPr>
          <a:prstGeom prst="rect">
            <a:avLst/>
          </a:prstGeom>
        </p:spPr>
        <p:txBody>
          <a:bodyPr/>
          <a:lstStyle/>
          <a:p>
            <a:pPr/>
            <a:r>
              <a:t>Title Text</a:t>
            </a:r>
          </a:p>
        </p:txBody>
      </p:sp>
      <p:sp>
        <p:nvSpPr>
          <p:cNvPr id="2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bg>
      <p:bgPr>
        <a:solidFill>
          <a:srgbClr val="FFFFFF"/>
        </a:solidFill>
      </p:bgPr>
    </p:bg>
    <p:spTree>
      <p:nvGrpSpPr>
        <p:cNvPr id="1" name=""/>
        <p:cNvGrpSpPr/>
        <p:nvPr/>
      </p:nvGrpSpPr>
      <p:grpSpPr>
        <a:xfrm>
          <a:off x="0" y="0"/>
          <a:ext cx="0" cy="0"/>
          <a:chOff x="0" y="0"/>
          <a:chExt cx="0" cy="0"/>
        </a:xfrm>
      </p:grpSpPr>
      <p:sp>
        <p:nvSpPr>
          <p:cNvPr id="31" name="Rectangle 6"/>
          <p:cNvSpPr/>
          <p:nvPr/>
        </p:nvSpPr>
        <p:spPr>
          <a:xfrm>
            <a:off x="-6843" y="2059011"/>
            <a:ext cx="12195668" cy="1828801"/>
          </a:xfrm>
          <a:prstGeom prst="rect">
            <a:avLst/>
          </a:prstGeom>
          <a:solidFill>
            <a:srgbClr val="099BDD"/>
          </a:solidFill>
          <a:ln w="12700">
            <a:miter lim="400000"/>
          </a:ln>
        </p:spPr>
        <p:txBody>
          <a:bodyPr lIns="45719" rIns="45719"/>
          <a:lstStyle/>
          <a:p>
            <a:pPr/>
          </a:p>
        </p:txBody>
      </p:sp>
      <p:sp>
        <p:nvSpPr>
          <p:cNvPr id="32" name="Title Text"/>
          <p:cNvSpPr txBox="1"/>
          <p:nvPr>
            <p:ph type="title"/>
          </p:nvPr>
        </p:nvSpPr>
        <p:spPr>
          <a:xfrm>
            <a:off x="833191" y="2208878"/>
            <a:ext cx="10515601" cy="1676401"/>
          </a:xfrm>
          <a:prstGeom prst="rect">
            <a:avLst/>
          </a:prstGeom>
        </p:spPr>
        <p:txBody>
          <a:bodyPr/>
          <a:lstStyle>
            <a:lvl1pPr algn="ctr">
              <a:lnSpc>
                <a:spcPct val="80000"/>
              </a:lnSpc>
              <a:defRPr spc="150" sz="6000">
                <a:solidFill>
                  <a:srgbClr val="FFFFFF"/>
                </a:solidFill>
              </a:defRPr>
            </a:lvl1pPr>
          </a:lstStyle>
          <a:p>
            <a:pPr/>
            <a:r>
              <a:t>Title Text</a:t>
            </a:r>
          </a:p>
        </p:txBody>
      </p:sp>
      <p:sp>
        <p:nvSpPr>
          <p:cNvPr id="33" name="Body Level One…"/>
          <p:cNvSpPr txBox="1"/>
          <p:nvPr>
            <p:ph type="body" sz="quarter" idx="1"/>
          </p:nvPr>
        </p:nvSpPr>
        <p:spPr>
          <a:xfrm>
            <a:off x="833191" y="4010333"/>
            <a:ext cx="10515601" cy="1174640"/>
          </a:xfrm>
          <a:prstGeom prst="rect">
            <a:avLst/>
          </a:prstGeom>
        </p:spPr>
        <p:txBody>
          <a:bodyPr/>
          <a:lstStyle>
            <a:lvl1pPr marL="0" indent="0" algn="ctr">
              <a:buClrTx/>
              <a:buSzTx/>
              <a:buNone/>
              <a:defRPr sz="2000">
                <a:solidFill>
                  <a:srgbClr val="099BDD"/>
                </a:solidFill>
              </a:defRPr>
            </a:lvl1pPr>
            <a:lvl2pPr marL="0" indent="457200" algn="ctr">
              <a:buClrTx/>
              <a:buSzTx/>
              <a:buNone/>
              <a:defRPr sz="2000">
                <a:solidFill>
                  <a:srgbClr val="099BDD"/>
                </a:solidFill>
              </a:defRPr>
            </a:lvl2pPr>
            <a:lvl3pPr marL="0" indent="914400" algn="ctr">
              <a:buClrTx/>
              <a:buSzTx/>
              <a:buNone/>
              <a:defRPr sz="2000">
                <a:solidFill>
                  <a:srgbClr val="099BDD"/>
                </a:solidFill>
              </a:defRPr>
            </a:lvl3pPr>
            <a:lvl4pPr marL="0" indent="1371600" algn="ctr">
              <a:buClrTx/>
              <a:buSzTx/>
              <a:buNone/>
              <a:defRPr sz="2000">
                <a:solidFill>
                  <a:srgbClr val="099BDD"/>
                </a:solidFill>
              </a:defRPr>
            </a:lvl4pPr>
            <a:lvl5pPr marL="0" indent="1828800" algn="ctr">
              <a:buClrTx/>
              <a:buSzTx/>
              <a:buNone/>
              <a:defRPr sz="2000">
                <a:solidFill>
                  <a:srgbClr val="099BDD"/>
                </a:solidFill>
              </a:defRPr>
            </a:lvl5p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lvl1pPr>
              <a:defRPr>
                <a:solidFill>
                  <a:srgbClr val="099BDD"/>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1" name="Title Text"/>
          <p:cNvSpPr txBox="1"/>
          <p:nvPr>
            <p:ph type="title"/>
          </p:nvPr>
        </p:nvSpPr>
        <p:spPr>
          <a:prstGeom prst="rect">
            <a:avLst/>
          </a:prstGeom>
        </p:spPr>
        <p:txBody>
          <a:bodyPr/>
          <a:lstStyle/>
          <a:p>
            <a:pPr/>
            <a:r>
              <a:t>Title Text</a:t>
            </a:r>
          </a:p>
        </p:txBody>
      </p:sp>
      <p:sp>
        <p:nvSpPr>
          <p:cNvPr id="42" name="Body Level One…"/>
          <p:cNvSpPr txBox="1"/>
          <p:nvPr>
            <p:ph type="body" sz="half" idx="1"/>
          </p:nvPr>
        </p:nvSpPr>
        <p:spPr>
          <a:xfrm>
            <a:off x="1205343" y="2011679"/>
            <a:ext cx="4754881" cy="420624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0" name="Title Text"/>
          <p:cNvSpPr txBox="1"/>
          <p:nvPr>
            <p:ph type="title"/>
          </p:nvPr>
        </p:nvSpPr>
        <p:spPr>
          <a:prstGeom prst="rect">
            <a:avLst/>
          </a:prstGeom>
        </p:spPr>
        <p:txBody>
          <a:bodyPr/>
          <a:lstStyle/>
          <a:p>
            <a:pPr/>
            <a:r>
              <a:t>Title Text</a:t>
            </a:r>
          </a:p>
        </p:txBody>
      </p:sp>
      <p:sp>
        <p:nvSpPr>
          <p:cNvPr id="51" name="Body Level One…"/>
          <p:cNvSpPr txBox="1"/>
          <p:nvPr>
            <p:ph type="body" sz="quarter" idx="1"/>
          </p:nvPr>
        </p:nvSpPr>
        <p:spPr>
          <a:xfrm>
            <a:off x="1207008" y="1913470"/>
            <a:ext cx="4754880" cy="743095"/>
          </a:xfrm>
          <a:prstGeom prst="rect">
            <a:avLst/>
          </a:prstGeom>
        </p:spPr>
        <p:txBody>
          <a:bodyPr anchor="ctr"/>
          <a:lstStyle>
            <a:lvl1pPr marL="0" indent="0">
              <a:buClrTx/>
              <a:buSzTx/>
              <a:buNone/>
              <a:defRPr sz="2100"/>
            </a:lvl1pPr>
            <a:lvl2pPr marL="0" indent="457200">
              <a:buClrTx/>
              <a:buSzTx/>
              <a:buNone/>
              <a:defRPr sz="2100"/>
            </a:lvl2pPr>
            <a:lvl3pPr marL="0" indent="914400">
              <a:buClrTx/>
              <a:buSzTx/>
              <a:buNone/>
              <a:defRPr sz="2100"/>
            </a:lvl3pPr>
            <a:lvl4pPr marL="0" indent="1371600">
              <a:buClrTx/>
              <a:buSzTx/>
              <a:buNone/>
              <a:defRPr sz="2100"/>
            </a:lvl4pPr>
            <a:lvl5pPr marL="0" indent="1828800">
              <a:buClrTx/>
              <a:buSzTx/>
              <a:buNone/>
              <a:defRPr sz="2100"/>
            </a:lvl5pPr>
          </a:lstStyle>
          <a:p>
            <a:pPr/>
            <a:r>
              <a:t>Body Level One</a:t>
            </a:r>
          </a:p>
          <a:p>
            <a:pPr lvl="1"/>
            <a:r>
              <a:t>Body Level Two</a:t>
            </a:r>
          </a:p>
          <a:p>
            <a:pPr lvl="2"/>
            <a:r>
              <a:t>Body Level Three</a:t>
            </a:r>
          </a:p>
          <a:p>
            <a:pPr lvl="3"/>
            <a:r>
              <a:t>Body Level Four</a:t>
            </a:r>
          </a:p>
          <a:p>
            <a:pPr lvl="4"/>
            <a:r>
              <a:t>Body Level Five</a:t>
            </a:r>
          </a:p>
        </p:txBody>
      </p:sp>
      <p:sp>
        <p:nvSpPr>
          <p:cNvPr id="52" name="Text Placeholder 4"/>
          <p:cNvSpPr/>
          <p:nvPr>
            <p:ph type="body" sz="quarter" idx="21"/>
          </p:nvPr>
        </p:nvSpPr>
        <p:spPr>
          <a:xfrm>
            <a:off x="6231230" y="1913470"/>
            <a:ext cx="4754881" cy="743095"/>
          </a:xfrm>
          <a:prstGeom prst="rect">
            <a:avLst/>
          </a:prstGeom>
        </p:spPr>
        <p:txBody>
          <a:bodyPr anchor="ctr"/>
          <a:lstStyle/>
          <a:p>
            <a:pPr marL="0" indent="0">
              <a:buClrTx/>
              <a:buSzTx/>
              <a:buNone/>
              <a:defRPr sz="2100"/>
            </a:pP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0" name="Title Text"/>
          <p:cNvSpPr txBox="1"/>
          <p:nvPr>
            <p:ph type="title"/>
          </p:nvPr>
        </p:nvSpPr>
        <p:spPr>
          <a:prstGeom prst="rect">
            <a:avLst/>
          </a:prstGeom>
        </p:spPr>
        <p:txBody>
          <a:bodyPr/>
          <a:lstStyle/>
          <a:p>
            <a:pPr/>
            <a:r>
              <a:t>Title Text</a:t>
            </a:r>
          </a:p>
        </p:txBody>
      </p:sp>
      <p:sp>
        <p:nvSpPr>
          <p:cNvPr id="6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5" name="Title Text"/>
          <p:cNvSpPr txBox="1"/>
          <p:nvPr>
            <p:ph type="title"/>
          </p:nvPr>
        </p:nvSpPr>
        <p:spPr>
          <a:prstGeom prst="rect">
            <a:avLst/>
          </a:prstGeom>
        </p:spPr>
        <p:txBody>
          <a:bodyPr/>
          <a:lstStyle/>
          <a:p>
            <a:pPr/>
            <a:r>
              <a:t>Title Text</a:t>
            </a:r>
          </a:p>
        </p:txBody>
      </p:sp>
      <p:sp>
        <p:nvSpPr>
          <p:cNvPr id="76" name="Body Level One…"/>
          <p:cNvSpPr txBox="1"/>
          <p:nvPr>
            <p:ph type="body" sz="half" idx="1"/>
          </p:nvPr>
        </p:nvSpPr>
        <p:spPr>
          <a:xfrm>
            <a:off x="1207008" y="2120053"/>
            <a:ext cx="6126480" cy="4114801"/>
          </a:xfrm>
          <a:prstGeom prst="rect">
            <a:avLst/>
          </a:prstGeom>
        </p:spPr>
        <p:txBody>
          <a:bodyPr/>
          <a:lstStyle>
            <a:lvl1pPr>
              <a:defRPr sz="3200"/>
            </a:lvl1pPr>
            <a:lvl2pPr marL="437605" indent="-209005">
              <a:defRPr sz="3200"/>
            </a:lvl2pPr>
            <a:lvl3pPr marL="701040" indent="-243840">
              <a:defRPr sz="3200"/>
            </a:lvl3pPr>
            <a:lvl4pPr marL="978408" indent="-292608">
              <a:defRPr sz="3200"/>
            </a:lvl4pPr>
            <a:lvl5pPr marL="1207008" indent="-292608">
              <a:defRPr sz="3200"/>
            </a:lvl5pPr>
          </a:lstStyle>
          <a:p>
            <a:pPr/>
            <a:r>
              <a:t>Body Level One</a:t>
            </a:r>
          </a:p>
          <a:p>
            <a:pPr lvl="1"/>
            <a:r>
              <a:t>Body Level Two</a:t>
            </a:r>
          </a:p>
          <a:p>
            <a:pPr lvl="2"/>
            <a:r>
              <a:t>Body Level Three</a:t>
            </a:r>
          </a:p>
          <a:p>
            <a:pPr lvl="3"/>
            <a:r>
              <a:t>Body Level Four</a:t>
            </a:r>
          </a:p>
          <a:p>
            <a:pPr lvl="4"/>
            <a:r>
              <a:t>Body Level Five</a:t>
            </a:r>
          </a:p>
        </p:txBody>
      </p:sp>
      <p:sp>
        <p:nvSpPr>
          <p:cNvPr id="77" name="Text Placeholder 3"/>
          <p:cNvSpPr/>
          <p:nvPr>
            <p:ph type="body" sz="quarter" idx="21"/>
          </p:nvPr>
        </p:nvSpPr>
        <p:spPr>
          <a:xfrm>
            <a:off x="7789023" y="2147485"/>
            <a:ext cx="3200401" cy="3432321"/>
          </a:xfrm>
          <a:prstGeom prst="rect">
            <a:avLst/>
          </a:prstGeom>
        </p:spPr>
        <p:txBody>
          <a:bodyPr/>
          <a:lstStyle/>
          <a:p>
            <a:pPr marL="0" indent="0">
              <a:lnSpc>
                <a:spcPct val="95000"/>
              </a:lnSpc>
              <a:buClrTx/>
              <a:buSzTx/>
              <a:buNone/>
              <a:defRPr sz="1800"/>
            </a:pPr>
          </a:p>
        </p:txBody>
      </p:sp>
      <p:sp>
        <p:nvSpPr>
          <p:cNvPr id="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5" name="Title Text"/>
          <p:cNvSpPr txBox="1"/>
          <p:nvPr>
            <p:ph type="title"/>
          </p:nvPr>
        </p:nvSpPr>
        <p:spPr>
          <a:prstGeom prst="rect">
            <a:avLst/>
          </a:prstGeom>
        </p:spPr>
        <p:txBody>
          <a:bodyPr/>
          <a:lstStyle/>
          <a:p>
            <a:pPr/>
            <a:r>
              <a:t>Title Text</a:t>
            </a:r>
          </a:p>
        </p:txBody>
      </p:sp>
      <p:sp>
        <p:nvSpPr>
          <p:cNvPr id="86" name="Picture Placeholder 2"/>
          <p:cNvSpPr/>
          <p:nvPr>
            <p:ph type="pic" sz="half" idx="21"/>
          </p:nvPr>
        </p:nvSpPr>
        <p:spPr>
          <a:xfrm>
            <a:off x="1280160" y="2211494"/>
            <a:ext cx="6126480" cy="3931921"/>
          </a:xfrm>
          <a:prstGeom prst="rect">
            <a:avLst/>
          </a:prstGeom>
        </p:spPr>
        <p:txBody>
          <a:bodyPr lIns="91439" rIns="91439">
            <a:noAutofit/>
          </a:bodyPr>
          <a:lstStyle/>
          <a:p>
            <a:pPr/>
          </a:p>
        </p:txBody>
      </p:sp>
      <p:sp>
        <p:nvSpPr>
          <p:cNvPr id="87" name="Body Level One…"/>
          <p:cNvSpPr txBox="1"/>
          <p:nvPr>
            <p:ph type="body" sz="quarter" idx="1"/>
          </p:nvPr>
        </p:nvSpPr>
        <p:spPr>
          <a:xfrm>
            <a:off x="7790688" y="2150621"/>
            <a:ext cx="3200401" cy="3429001"/>
          </a:xfrm>
          <a:prstGeom prst="rect">
            <a:avLst/>
          </a:prstGeom>
        </p:spPr>
        <p:txBody>
          <a:bodyPr/>
          <a:lstStyle>
            <a:lvl1pPr marL="0" indent="0">
              <a:lnSpc>
                <a:spcPct val="95000"/>
              </a:lnSpc>
              <a:buClrTx/>
              <a:buSzTx/>
              <a:buNone/>
              <a:defRPr sz="1800"/>
            </a:lvl1pPr>
            <a:lvl2pPr marL="0" indent="457200">
              <a:lnSpc>
                <a:spcPct val="95000"/>
              </a:lnSpc>
              <a:buClrTx/>
              <a:buSzTx/>
              <a:buNone/>
              <a:defRPr sz="1800"/>
            </a:lvl2pPr>
            <a:lvl3pPr marL="0" indent="914400">
              <a:lnSpc>
                <a:spcPct val="95000"/>
              </a:lnSpc>
              <a:buClrTx/>
              <a:buSzTx/>
              <a:buNone/>
              <a:defRPr sz="1800"/>
            </a:lvl3pPr>
            <a:lvl4pPr marL="0" indent="1371600">
              <a:lnSpc>
                <a:spcPct val="95000"/>
              </a:lnSpc>
              <a:buClrTx/>
              <a:buSzTx/>
              <a:buNone/>
              <a:defRPr sz="1800"/>
            </a:lvl4pPr>
            <a:lvl5pPr marL="0" indent="1828800">
              <a:lnSpc>
                <a:spcPct val="95000"/>
              </a:lnSpc>
              <a:buClrTx/>
              <a:buSzTx/>
              <a:buNone/>
              <a:defRPr sz="1800"/>
            </a:lvl5pPr>
          </a:lstStyle>
          <a:p>
            <a:pPr/>
            <a:r>
              <a:t>Body Level One</a:t>
            </a:r>
          </a:p>
          <a:p>
            <a:pPr lvl="1"/>
            <a:r>
              <a:t>Body Level Two</a:t>
            </a:r>
          </a:p>
          <a:p>
            <a:pPr lvl="2"/>
            <a:r>
              <a:t>Body Level Three</a:t>
            </a:r>
          </a:p>
          <a:p>
            <a:pPr lvl="3"/>
            <a:r>
              <a:t>Body Level Four</a:t>
            </a:r>
          </a:p>
          <a:p>
            <a:pPr lvl="4"/>
            <a:r>
              <a:t>Body Level Five</a:t>
            </a:r>
          </a:p>
        </p:txBody>
      </p:sp>
      <p:sp>
        <p:nvSpPr>
          <p:cNvPr id="8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99BDD"/>
        </a:solidFill>
      </p:bgPr>
    </p:bg>
    <p:spTree>
      <p:nvGrpSpPr>
        <p:cNvPr id="1" name=""/>
        <p:cNvGrpSpPr/>
        <p:nvPr/>
      </p:nvGrpSpPr>
      <p:grpSpPr>
        <a:xfrm>
          <a:off x="0" y="0"/>
          <a:ext cx="0" cy="0"/>
          <a:chOff x="0" y="0"/>
          <a:chExt cx="0" cy="0"/>
        </a:xfrm>
      </p:grpSpPr>
      <p:sp>
        <p:nvSpPr>
          <p:cNvPr id="2" name="Rectangle 6"/>
          <p:cNvSpPr/>
          <p:nvPr/>
        </p:nvSpPr>
        <p:spPr>
          <a:xfrm>
            <a:off x="482" y="176109"/>
            <a:ext cx="12188954" cy="1645918"/>
          </a:xfrm>
          <a:prstGeom prst="rect">
            <a:avLst/>
          </a:prstGeom>
          <a:solidFill>
            <a:srgbClr val="FFFFFF"/>
          </a:solidFill>
          <a:ln w="12700">
            <a:miter lim="400000"/>
          </a:ln>
        </p:spPr>
        <p:txBody>
          <a:bodyPr lIns="45719" rIns="45719"/>
          <a:lstStyle/>
          <a:p>
            <a:pPr>
              <a:defRPr>
                <a:solidFill>
                  <a:srgbClr val="FFFFFF"/>
                </a:solidFill>
              </a:defRPr>
            </a:pPr>
          </a:p>
        </p:txBody>
      </p:sp>
      <p:sp>
        <p:nvSpPr>
          <p:cNvPr id="3" name="Title Text"/>
          <p:cNvSpPr txBox="1"/>
          <p:nvPr>
            <p:ph type="title"/>
          </p:nvPr>
        </p:nvSpPr>
        <p:spPr>
          <a:xfrm>
            <a:off x="1202919" y="284175"/>
            <a:ext cx="9784081" cy="1508762"/>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4" name="Body Level One…"/>
          <p:cNvSpPr txBox="1"/>
          <p:nvPr>
            <p:ph type="body" idx="1"/>
          </p:nvPr>
        </p:nvSpPr>
        <p:spPr>
          <a:xfrm>
            <a:off x="1202919" y="2011679"/>
            <a:ext cx="9784081" cy="420624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658926" y="6470796"/>
            <a:ext cx="256541" cy="269241"/>
          </a:xfrm>
          <a:prstGeom prst="rect">
            <a:avLst/>
          </a:prstGeom>
          <a:ln w="12700">
            <a:miter lim="400000"/>
          </a:ln>
        </p:spPr>
        <p:txBody>
          <a:bodyPr wrap="none" lIns="45719" rIns="45719" anchor="ctr">
            <a:spAutoFit/>
          </a:bodyPr>
          <a:lstStyle>
            <a:lvl1pPr>
              <a:defRPr sz="12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1pPr>
      <a:lvl2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2pPr>
      <a:lvl3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3pPr>
      <a:lvl4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4pPr>
      <a:lvl5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5pPr>
      <a:lvl6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6pPr>
      <a:lvl7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7pPr>
      <a:lvl8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8pPr>
      <a:lvl9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9pPr>
    </p:titleStyle>
    <p:bodyStyle>
      <a:lvl1pPr marL="182879" marR="0" indent="-182879"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1pPr>
      <a:lvl2pPr marL="429768" marR="0" indent="-201167"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2pPr>
      <a:lvl3pPr marL="680720" marR="0" indent="-22352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3pPr>
      <a:lvl4pPr marL="9372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4pPr>
      <a:lvl5pPr marL="11658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5pPr>
      <a:lvl6pPr marL="13703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6pPr>
      <a:lvl7pPr marL="15575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7pPr>
      <a:lvl8pPr marL="17147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8pPr>
      <a:lvl9pPr marL="1891925"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1pPr>
      <a:lvl2pPr marL="0" marR="0" indent="457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2pPr>
      <a:lvl3pPr marL="0" marR="0" indent="914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3pPr>
      <a:lvl4pPr marL="0" marR="0" indent="1371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4pPr>
      <a:lvl5pPr marL="0" marR="0" indent="18288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5pPr>
      <a:lvl6pPr marL="0" marR="0" indent="22860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6pPr>
      <a:lvl7pPr marL="0" marR="0" indent="2743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7pPr>
      <a:lvl8pPr marL="0" marR="0" indent="3200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8pPr>
      <a:lvl9pPr marL="0" marR="0" indent="3657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Subtitle 2"/>
          <p:cNvSpPr txBox="1"/>
          <p:nvPr>
            <p:ph type="subTitle" sz="half" idx="1"/>
          </p:nvPr>
        </p:nvSpPr>
        <p:spPr>
          <a:xfrm>
            <a:off x="1755825" y="4090203"/>
            <a:ext cx="8863794" cy="2431146"/>
          </a:xfrm>
          <a:prstGeom prst="rect">
            <a:avLst/>
          </a:prstGeom>
        </p:spPr>
        <p:txBody>
          <a:bodyPr/>
          <a:lstStyle/>
          <a:p>
            <a:pPr marL="342900" indent="-342900" algn="l">
              <a:lnSpc>
                <a:spcPct val="81000"/>
              </a:lnSpc>
              <a:buClr>
                <a:srgbClr val="FFFFFF"/>
              </a:buClr>
              <a:buSzPct val="100000"/>
              <a:buFont typeface="Arial"/>
              <a:buChar char="•"/>
              <a:defRPr sz="2400"/>
            </a:pPr>
            <a:r>
              <a:t>Watch Out For School-Related Traffic!</a:t>
            </a:r>
          </a:p>
          <a:p>
            <a:pPr marL="342900" indent="-342900" algn="l">
              <a:lnSpc>
                <a:spcPct val="81000"/>
              </a:lnSpc>
              <a:buClr>
                <a:srgbClr val="FFFFFF"/>
              </a:buClr>
              <a:buSzPct val="100000"/>
              <a:buFont typeface="Arial"/>
              <a:buChar char="•"/>
              <a:defRPr sz="2400"/>
            </a:pPr>
            <a:r>
              <a:t>Hurricane Cleanup Reminders</a:t>
            </a:r>
          </a:p>
          <a:p>
            <a:pPr marL="342900" indent="-342900" algn="l">
              <a:lnSpc>
                <a:spcPct val="81000"/>
              </a:lnSpc>
              <a:buClr>
                <a:srgbClr val="FFFFFF"/>
              </a:buClr>
              <a:buSzPct val="100000"/>
              <a:buFont typeface="Arial"/>
              <a:buChar char="•"/>
              <a:defRPr sz="2400"/>
            </a:pPr>
            <a:r>
              <a:t>Deer Season Info</a:t>
            </a:r>
          </a:p>
          <a:p>
            <a:pPr marL="342900" indent="-342900" algn="l">
              <a:lnSpc>
                <a:spcPct val="81000"/>
              </a:lnSpc>
              <a:buClr>
                <a:srgbClr val="FFFFFF"/>
              </a:buClr>
              <a:buSzPct val="100000"/>
              <a:buFont typeface="Arial"/>
              <a:buChar char="•"/>
              <a:defRPr sz="2400"/>
            </a:pPr>
            <a:r>
              <a:t>College Back to School Reminders</a:t>
            </a:r>
          </a:p>
          <a:p>
            <a:pPr marL="342900" indent="-342900" algn="l">
              <a:lnSpc>
                <a:spcPct val="81000"/>
              </a:lnSpc>
              <a:buClr>
                <a:srgbClr val="FFFFFF"/>
              </a:buClr>
              <a:buSzPct val="100000"/>
              <a:buFont typeface="Arial"/>
              <a:buChar char="•"/>
              <a:defRPr sz="2400"/>
            </a:pPr>
            <a:r>
              <a:t>Preparing for Glare</a:t>
            </a:r>
          </a:p>
        </p:txBody>
      </p:sp>
      <p:pic>
        <p:nvPicPr>
          <p:cNvPr id="98" name="Picture 4" descr="Picture 4"/>
          <p:cNvPicPr>
            <a:picLocks noChangeAspect="1"/>
          </p:cNvPicPr>
          <p:nvPr/>
        </p:nvPicPr>
        <p:blipFill>
          <a:blip r:embed="rId2">
            <a:extLst/>
          </a:blip>
          <a:stretch>
            <a:fillRect/>
          </a:stretch>
        </p:blipFill>
        <p:spPr>
          <a:xfrm>
            <a:off x="3049180" y="27310"/>
            <a:ext cx="5400073" cy="1971456"/>
          </a:xfrm>
          <a:prstGeom prst="rect">
            <a:avLst/>
          </a:prstGeom>
          <a:ln w="12700">
            <a:miter lim="400000"/>
          </a:ln>
        </p:spPr>
      </p:pic>
      <p:sp>
        <p:nvSpPr>
          <p:cNvPr id="99" name="TextBox 5"/>
          <p:cNvSpPr txBox="1"/>
          <p:nvPr/>
        </p:nvSpPr>
        <p:spPr>
          <a:xfrm>
            <a:off x="434087" y="2435910"/>
            <a:ext cx="11216290" cy="1844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5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pPr>
            <a:r>
              <a:t>       September Safety Info</a:t>
            </a:r>
            <a:endParaRPr>
              <a:solidFill>
                <a:srgbClr val="FFFFFF"/>
              </a:solidFill>
            </a:endParaRPr>
          </a:p>
          <a:p>
            <a:pPr>
              <a:defRPr sz="4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pPr>
            <a:r>
              <a:t>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Content Placeholder 3"/>
          <p:cNvSpPr txBox="1"/>
          <p:nvPr>
            <p:ph type="body" idx="1"/>
          </p:nvPr>
        </p:nvSpPr>
        <p:spPr>
          <a:xfrm>
            <a:off x="713618" y="2011678"/>
            <a:ext cx="10813145" cy="4676988"/>
          </a:xfrm>
          <a:prstGeom prst="rect">
            <a:avLst/>
          </a:prstGeom>
        </p:spPr>
        <p:txBody>
          <a:bodyPr/>
          <a:lstStyle/>
          <a:p>
            <a:pPr>
              <a:defRPr sz="2800"/>
            </a:pPr>
          </a:p>
          <a:p>
            <a:pPr>
              <a:defRPr sz="2400"/>
            </a:pPr>
            <a:r>
              <a:t>School is back in session so be alert and attentive for school bus routes and also the increased traffic associated with bringing kids to and from school</a:t>
            </a:r>
          </a:p>
          <a:p>
            <a:pPr>
              <a:defRPr sz="2400"/>
            </a:pPr>
            <a:r>
              <a:t>School zones are typically posted with a very low speed limit, which all drivers are advised to follow carefully.  </a:t>
            </a:r>
          </a:p>
          <a:p>
            <a:pPr>
              <a:defRPr sz="2400"/>
            </a:pPr>
            <a:r>
              <a:t>Watch for school bus routes, increased traffic, vans and trailers with dorm room furniture, mattresses on road, etc. </a:t>
            </a:r>
          </a:p>
        </p:txBody>
      </p:sp>
      <p:sp>
        <p:nvSpPr>
          <p:cNvPr id="102" name="Title 1"/>
          <p:cNvSpPr txBox="1"/>
          <p:nvPr/>
        </p:nvSpPr>
        <p:spPr>
          <a:xfrm>
            <a:off x="493242" y="302389"/>
            <a:ext cx="6427894" cy="1862248"/>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a:lnSpc>
                <a:spcPct val="85000"/>
              </a:lnSpc>
              <a:defRPr cap="all" sz="3600">
                <a:solidFill>
                  <a:schemeClr val="accent1"/>
                </a:solidFill>
              </a:defRPr>
            </a:lvl1pPr>
          </a:lstStyle>
          <a:p>
            <a:pPr/>
            <a:r>
              <a:t>Watch out for kids and school buses!</a:t>
            </a:r>
          </a:p>
        </p:txBody>
      </p:sp>
      <p:pic>
        <p:nvPicPr>
          <p:cNvPr id="103" name="Picture 1" descr="Picture 1"/>
          <p:cNvPicPr>
            <a:picLocks noChangeAspect="1"/>
          </p:cNvPicPr>
          <p:nvPr/>
        </p:nvPicPr>
        <p:blipFill>
          <a:blip r:embed="rId2">
            <a:extLst/>
          </a:blip>
          <a:stretch>
            <a:fillRect/>
          </a:stretch>
        </p:blipFill>
        <p:spPr>
          <a:xfrm>
            <a:off x="8325153" y="275771"/>
            <a:ext cx="3233932" cy="226857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Title 1"/>
          <p:cNvSpPr txBox="1"/>
          <p:nvPr>
            <p:ph type="title"/>
          </p:nvPr>
        </p:nvSpPr>
        <p:spPr>
          <a:xfrm>
            <a:off x="627803" y="244687"/>
            <a:ext cx="8490858" cy="1508762"/>
          </a:xfrm>
          <a:prstGeom prst="rect">
            <a:avLst/>
          </a:prstGeom>
        </p:spPr>
        <p:txBody>
          <a:bodyPr/>
          <a:lstStyle>
            <a:lvl1pPr>
              <a:defRPr sz="4800"/>
            </a:lvl1pPr>
          </a:lstStyle>
          <a:p>
            <a:pPr/>
            <a:r>
              <a:t>Safety for the hurricane zone</a:t>
            </a:r>
          </a:p>
        </p:txBody>
      </p:sp>
      <p:sp>
        <p:nvSpPr>
          <p:cNvPr id="106" name="Rectangle 37"/>
          <p:cNvSpPr/>
          <p:nvPr/>
        </p:nvSpPr>
        <p:spPr>
          <a:xfrm>
            <a:off x="8446206" y="713316"/>
            <a:ext cx="12701" cy="12701"/>
          </a:xfrm>
          <a:prstGeom prst="rect">
            <a:avLst/>
          </a:prstGeom>
          <a:solidFill>
            <a:srgbClr val="2C2C2C"/>
          </a:solidFill>
          <a:ln w="12700">
            <a:miter lim="400000"/>
          </a:ln>
        </p:spPr>
        <p:txBody>
          <a:bodyPr lIns="45719" rIns="45719"/>
          <a:lstStyle/>
          <a:p>
            <a:pPr>
              <a:defRPr sz="2000">
                <a:solidFill>
                  <a:srgbClr val="FFFFFF"/>
                </a:solidFill>
              </a:defRPr>
            </a:pPr>
          </a:p>
        </p:txBody>
      </p:sp>
      <p:sp>
        <p:nvSpPr>
          <p:cNvPr id="107" name="Freeform 39"/>
          <p:cNvSpPr/>
          <p:nvPr/>
        </p:nvSpPr>
        <p:spPr>
          <a:xfrm>
            <a:off x="8093428" y="656872"/>
            <a:ext cx="12701"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765" y="19387"/>
                </a:moveTo>
                <a:lnTo>
                  <a:pt x="20815" y="18861"/>
                </a:lnTo>
                <a:lnTo>
                  <a:pt x="20836" y="18420"/>
                </a:lnTo>
                <a:lnTo>
                  <a:pt x="20846" y="18130"/>
                </a:lnTo>
                <a:lnTo>
                  <a:pt x="20846" y="18008"/>
                </a:lnTo>
                <a:lnTo>
                  <a:pt x="20938" y="18008"/>
                </a:lnTo>
                <a:lnTo>
                  <a:pt x="21029" y="17998"/>
                </a:lnTo>
                <a:lnTo>
                  <a:pt x="21152" y="17989"/>
                </a:lnTo>
                <a:lnTo>
                  <a:pt x="21264" y="17980"/>
                </a:lnTo>
                <a:lnTo>
                  <a:pt x="21376" y="17961"/>
                </a:lnTo>
                <a:lnTo>
                  <a:pt x="21478" y="17933"/>
                </a:lnTo>
                <a:lnTo>
                  <a:pt x="21539" y="17895"/>
                </a:lnTo>
                <a:lnTo>
                  <a:pt x="21590" y="17454"/>
                </a:lnTo>
                <a:lnTo>
                  <a:pt x="21600" y="16592"/>
                </a:lnTo>
                <a:lnTo>
                  <a:pt x="21569" y="15738"/>
                </a:lnTo>
                <a:lnTo>
                  <a:pt x="21518" y="15325"/>
                </a:lnTo>
                <a:lnTo>
                  <a:pt x="21447" y="15307"/>
                </a:lnTo>
                <a:lnTo>
                  <a:pt x="21315" y="15288"/>
                </a:lnTo>
                <a:lnTo>
                  <a:pt x="20968" y="15288"/>
                </a:lnTo>
                <a:lnTo>
                  <a:pt x="20795" y="15297"/>
                </a:lnTo>
                <a:lnTo>
                  <a:pt x="20632" y="15297"/>
                </a:lnTo>
                <a:lnTo>
                  <a:pt x="20530" y="15307"/>
                </a:lnTo>
                <a:lnTo>
                  <a:pt x="20489" y="15307"/>
                </a:lnTo>
                <a:lnTo>
                  <a:pt x="20754" y="15063"/>
                </a:lnTo>
                <a:lnTo>
                  <a:pt x="20897" y="14922"/>
                </a:lnTo>
                <a:lnTo>
                  <a:pt x="21060" y="14763"/>
                </a:lnTo>
                <a:lnTo>
                  <a:pt x="21203" y="14622"/>
                </a:lnTo>
                <a:lnTo>
                  <a:pt x="21305" y="14500"/>
                </a:lnTo>
                <a:lnTo>
                  <a:pt x="21355" y="14406"/>
                </a:lnTo>
                <a:lnTo>
                  <a:pt x="21386" y="14247"/>
                </a:lnTo>
                <a:lnTo>
                  <a:pt x="21437" y="13928"/>
                </a:lnTo>
                <a:lnTo>
                  <a:pt x="21478" y="13496"/>
                </a:lnTo>
                <a:lnTo>
                  <a:pt x="21498" y="13009"/>
                </a:lnTo>
                <a:lnTo>
                  <a:pt x="21488" y="12493"/>
                </a:lnTo>
                <a:lnTo>
                  <a:pt x="21447" y="12015"/>
                </a:lnTo>
                <a:lnTo>
                  <a:pt x="21335" y="11611"/>
                </a:lnTo>
                <a:lnTo>
                  <a:pt x="21182" y="11330"/>
                </a:lnTo>
                <a:lnTo>
                  <a:pt x="21060" y="11236"/>
                </a:lnTo>
                <a:lnTo>
                  <a:pt x="20866" y="11161"/>
                </a:lnTo>
                <a:lnTo>
                  <a:pt x="20652" y="11095"/>
                </a:lnTo>
                <a:lnTo>
                  <a:pt x="20408" y="11049"/>
                </a:lnTo>
                <a:lnTo>
                  <a:pt x="20123" y="11011"/>
                </a:lnTo>
                <a:lnTo>
                  <a:pt x="19827" y="10983"/>
                </a:lnTo>
                <a:lnTo>
                  <a:pt x="19542" y="10974"/>
                </a:lnTo>
                <a:lnTo>
                  <a:pt x="19236" y="10964"/>
                </a:lnTo>
                <a:lnTo>
                  <a:pt x="18931" y="10964"/>
                </a:lnTo>
                <a:lnTo>
                  <a:pt x="18645" y="10974"/>
                </a:lnTo>
                <a:lnTo>
                  <a:pt x="18401" y="10983"/>
                </a:lnTo>
                <a:lnTo>
                  <a:pt x="18166" y="10992"/>
                </a:lnTo>
                <a:lnTo>
                  <a:pt x="17963" y="11002"/>
                </a:lnTo>
                <a:lnTo>
                  <a:pt x="17820" y="11011"/>
                </a:lnTo>
                <a:lnTo>
                  <a:pt x="17728" y="11020"/>
                </a:lnTo>
                <a:lnTo>
                  <a:pt x="17698" y="11020"/>
                </a:lnTo>
                <a:lnTo>
                  <a:pt x="17667" y="10955"/>
                </a:lnTo>
                <a:lnTo>
                  <a:pt x="17575" y="10767"/>
                </a:lnTo>
                <a:lnTo>
                  <a:pt x="17453" y="10505"/>
                </a:lnTo>
                <a:lnTo>
                  <a:pt x="17311" y="10195"/>
                </a:lnTo>
                <a:lnTo>
                  <a:pt x="16995" y="9614"/>
                </a:lnTo>
                <a:lnTo>
                  <a:pt x="16862" y="9426"/>
                </a:lnTo>
                <a:lnTo>
                  <a:pt x="16760" y="9342"/>
                </a:lnTo>
                <a:lnTo>
                  <a:pt x="16658" y="9304"/>
                </a:lnTo>
                <a:lnTo>
                  <a:pt x="16567" y="9238"/>
                </a:lnTo>
                <a:lnTo>
                  <a:pt x="16495" y="9173"/>
                </a:lnTo>
                <a:lnTo>
                  <a:pt x="16434" y="9107"/>
                </a:lnTo>
                <a:lnTo>
                  <a:pt x="16394" y="9041"/>
                </a:lnTo>
                <a:lnTo>
                  <a:pt x="16343" y="8948"/>
                </a:lnTo>
                <a:lnTo>
                  <a:pt x="16343" y="8919"/>
                </a:lnTo>
                <a:lnTo>
                  <a:pt x="16445" y="8919"/>
                </a:lnTo>
                <a:lnTo>
                  <a:pt x="16577" y="8938"/>
                </a:lnTo>
                <a:lnTo>
                  <a:pt x="16730" y="8938"/>
                </a:lnTo>
                <a:lnTo>
                  <a:pt x="16923" y="8948"/>
                </a:lnTo>
                <a:lnTo>
                  <a:pt x="17127" y="8948"/>
                </a:lnTo>
                <a:lnTo>
                  <a:pt x="17362" y="8957"/>
                </a:lnTo>
                <a:lnTo>
                  <a:pt x="17840" y="8957"/>
                </a:lnTo>
                <a:lnTo>
                  <a:pt x="18075" y="8948"/>
                </a:lnTo>
                <a:lnTo>
                  <a:pt x="18289" y="8948"/>
                </a:lnTo>
                <a:lnTo>
                  <a:pt x="18503" y="8919"/>
                </a:lnTo>
                <a:lnTo>
                  <a:pt x="18676" y="8910"/>
                </a:lnTo>
                <a:lnTo>
                  <a:pt x="18931" y="8863"/>
                </a:lnTo>
                <a:lnTo>
                  <a:pt x="18992" y="8826"/>
                </a:lnTo>
                <a:lnTo>
                  <a:pt x="19043" y="8413"/>
                </a:lnTo>
                <a:lnTo>
                  <a:pt x="19053" y="7616"/>
                </a:lnTo>
                <a:lnTo>
                  <a:pt x="18992" y="6809"/>
                </a:lnTo>
                <a:lnTo>
                  <a:pt x="18869" y="6397"/>
                </a:lnTo>
                <a:lnTo>
                  <a:pt x="18829" y="6378"/>
                </a:lnTo>
                <a:lnTo>
                  <a:pt x="18768" y="6359"/>
                </a:lnTo>
                <a:lnTo>
                  <a:pt x="18605" y="6340"/>
                </a:lnTo>
                <a:lnTo>
                  <a:pt x="18513" y="6331"/>
                </a:lnTo>
                <a:lnTo>
                  <a:pt x="18411" y="6331"/>
                </a:lnTo>
                <a:lnTo>
                  <a:pt x="18289" y="6321"/>
                </a:lnTo>
                <a:lnTo>
                  <a:pt x="18054" y="6321"/>
                </a:lnTo>
                <a:lnTo>
                  <a:pt x="17912" y="6331"/>
                </a:lnTo>
                <a:lnTo>
                  <a:pt x="17484" y="6331"/>
                </a:lnTo>
                <a:lnTo>
                  <a:pt x="17351" y="6340"/>
                </a:lnTo>
                <a:lnTo>
                  <a:pt x="17056" y="6340"/>
                </a:lnTo>
                <a:lnTo>
                  <a:pt x="17046" y="6612"/>
                </a:lnTo>
                <a:lnTo>
                  <a:pt x="17759" y="6612"/>
                </a:lnTo>
                <a:lnTo>
                  <a:pt x="17759" y="8085"/>
                </a:lnTo>
                <a:lnTo>
                  <a:pt x="16923" y="7184"/>
                </a:lnTo>
                <a:lnTo>
                  <a:pt x="16618" y="7447"/>
                </a:lnTo>
                <a:lnTo>
                  <a:pt x="17575" y="8582"/>
                </a:lnTo>
                <a:lnTo>
                  <a:pt x="16363" y="8582"/>
                </a:lnTo>
                <a:lnTo>
                  <a:pt x="16129" y="7588"/>
                </a:lnTo>
                <a:lnTo>
                  <a:pt x="15782" y="7663"/>
                </a:lnTo>
                <a:lnTo>
                  <a:pt x="16098" y="8976"/>
                </a:lnTo>
                <a:lnTo>
                  <a:pt x="15894" y="8957"/>
                </a:lnTo>
                <a:lnTo>
                  <a:pt x="15609" y="7681"/>
                </a:lnTo>
                <a:lnTo>
                  <a:pt x="15151" y="7747"/>
                </a:lnTo>
                <a:lnTo>
                  <a:pt x="15426" y="8891"/>
                </a:lnTo>
                <a:lnTo>
                  <a:pt x="15263" y="8873"/>
                </a:lnTo>
                <a:lnTo>
                  <a:pt x="14712" y="6481"/>
                </a:lnTo>
                <a:lnTo>
                  <a:pt x="14427" y="6472"/>
                </a:lnTo>
                <a:lnTo>
                  <a:pt x="14407" y="6518"/>
                </a:lnTo>
                <a:lnTo>
                  <a:pt x="14346" y="6556"/>
                </a:lnTo>
                <a:lnTo>
                  <a:pt x="14264" y="6584"/>
                </a:lnTo>
                <a:lnTo>
                  <a:pt x="14142" y="6593"/>
                </a:lnTo>
                <a:lnTo>
                  <a:pt x="14030" y="6584"/>
                </a:lnTo>
                <a:lnTo>
                  <a:pt x="13948" y="6556"/>
                </a:lnTo>
                <a:lnTo>
                  <a:pt x="13887" y="6518"/>
                </a:lnTo>
                <a:lnTo>
                  <a:pt x="13867" y="6472"/>
                </a:lnTo>
                <a:lnTo>
                  <a:pt x="13887" y="6434"/>
                </a:lnTo>
                <a:lnTo>
                  <a:pt x="13948" y="6397"/>
                </a:lnTo>
                <a:lnTo>
                  <a:pt x="14030" y="6359"/>
                </a:lnTo>
                <a:lnTo>
                  <a:pt x="14142" y="6350"/>
                </a:lnTo>
                <a:lnTo>
                  <a:pt x="14264" y="6359"/>
                </a:lnTo>
                <a:lnTo>
                  <a:pt x="14346" y="6397"/>
                </a:lnTo>
                <a:lnTo>
                  <a:pt x="14407" y="6434"/>
                </a:lnTo>
                <a:lnTo>
                  <a:pt x="14427" y="6472"/>
                </a:lnTo>
                <a:lnTo>
                  <a:pt x="14712" y="6481"/>
                </a:lnTo>
                <a:lnTo>
                  <a:pt x="14621" y="6096"/>
                </a:lnTo>
                <a:lnTo>
                  <a:pt x="14774" y="6125"/>
                </a:lnTo>
                <a:lnTo>
                  <a:pt x="15151" y="7747"/>
                </a:lnTo>
                <a:lnTo>
                  <a:pt x="15609" y="7681"/>
                </a:lnTo>
                <a:lnTo>
                  <a:pt x="15365" y="6556"/>
                </a:lnTo>
                <a:lnTo>
                  <a:pt x="15528" y="6603"/>
                </a:lnTo>
                <a:lnTo>
                  <a:pt x="15782" y="7663"/>
                </a:lnTo>
                <a:lnTo>
                  <a:pt x="16129" y="7588"/>
                </a:lnTo>
                <a:lnTo>
                  <a:pt x="15884" y="6593"/>
                </a:lnTo>
                <a:lnTo>
                  <a:pt x="16618" y="7447"/>
                </a:lnTo>
                <a:lnTo>
                  <a:pt x="16923" y="7184"/>
                </a:lnTo>
                <a:lnTo>
                  <a:pt x="16394" y="6612"/>
                </a:lnTo>
                <a:lnTo>
                  <a:pt x="17046" y="6612"/>
                </a:lnTo>
                <a:lnTo>
                  <a:pt x="17056" y="6340"/>
                </a:lnTo>
                <a:lnTo>
                  <a:pt x="16822" y="6350"/>
                </a:lnTo>
                <a:lnTo>
                  <a:pt x="16383" y="6350"/>
                </a:lnTo>
                <a:lnTo>
                  <a:pt x="16017" y="6331"/>
                </a:lnTo>
                <a:lnTo>
                  <a:pt x="15874" y="6312"/>
                </a:lnTo>
                <a:lnTo>
                  <a:pt x="15762" y="6293"/>
                </a:lnTo>
                <a:lnTo>
                  <a:pt x="15680" y="6256"/>
                </a:lnTo>
                <a:lnTo>
                  <a:pt x="15629" y="6200"/>
                </a:lnTo>
                <a:lnTo>
                  <a:pt x="15568" y="6087"/>
                </a:lnTo>
                <a:lnTo>
                  <a:pt x="15507" y="5946"/>
                </a:lnTo>
                <a:lnTo>
                  <a:pt x="15395" y="5740"/>
                </a:lnTo>
                <a:lnTo>
                  <a:pt x="15344" y="5674"/>
                </a:lnTo>
                <a:lnTo>
                  <a:pt x="15273" y="5609"/>
                </a:lnTo>
                <a:lnTo>
                  <a:pt x="15222" y="5552"/>
                </a:lnTo>
                <a:lnTo>
                  <a:pt x="15171" y="5506"/>
                </a:lnTo>
                <a:lnTo>
                  <a:pt x="15069" y="5449"/>
                </a:lnTo>
                <a:lnTo>
                  <a:pt x="15028" y="5430"/>
                </a:lnTo>
                <a:lnTo>
                  <a:pt x="14916" y="4558"/>
                </a:lnTo>
                <a:lnTo>
                  <a:pt x="14875" y="2692"/>
                </a:lnTo>
                <a:lnTo>
                  <a:pt x="14865" y="835"/>
                </a:lnTo>
                <a:lnTo>
                  <a:pt x="14865" y="0"/>
                </a:lnTo>
                <a:lnTo>
                  <a:pt x="7805" y="0"/>
                </a:lnTo>
                <a:lnTo>
                  <a:pt x="7825" y="469"/>
                </a:lnTo>
                <a:lnTo>
                  <a:pt x="14417" y="469"/>
                </a:lnTo>
                <a:lnTo>
                  <a:pt x="14417" y="5130"/>
                </a:lnTo>
                <a:lnTo>
                  <a:pt x="14407" y="5112"/>
                </a:lnTo>
                <a:lnTo>
                  <a:pt x="14346" y="5083"/>
                </a:lnTo>
                <a:lnTo>
                  <a:pt x="14223" y="5055"/>
                </a:lnTo>
                <a:lnTo>
                  <a:pt x="14101" y="5055"/>
                </a:lnTo>
                <a:lnTo>
                  <a:pt x="13999" y="5046"/>
                </a:lnTo>
                <a:lnTo>
                  <a:pt x="13500" y="5046"/>
                </a:lnTo>
                <a:lnTo>
                  <a:pt x="13276" y="5037"/>
                </a:lnTo>
                <a:lnTo>
                  <a:pt x="12491" y="5037"/>
                </a:lnTo>
                <a:lnTo>
                  <a:pt x="12196" y="5027"/>
                </a:lnTo>
                <a:lnTo>
                  <a:pt x="10566" y="5027"/>
                </a:lnTo>
                <a:lnTo>
                  <a:pt x="10566" y="5430"/>
                </a:lnTo>
                <a:lnTo>
                  <a:pt x="11452" y="5430"/>
                </a:lnTo>
                <a:lnTo>
                  <a:pt x="11737" y="5421"/>
                </a:lnTo>
                <a:lnTo>
                  <a:pt x="12970" y="5421"/>
                </a:lnTo>
                <a:lnTo>
                  <a:pt x="13174" y="5430"/>
                </a:lnTo>
                <a:lnTo>
                  <a:pt x="13755" y="5430"/>
                </a:lnTo>
                <a:lnTo>
                  <a:pt x="13846" y="5440"/>
                </a:lnTo>
                <a:lnTo>
                  <a:pt x="13928" y="5440"/>
                </a:lnTo>
                <a:lnTo>
                  <a:pt x="14009" y="5449"/>
                </a:lnTo>
                <a:lnTo>
                  <a:pt x="14132" y="5459"/>
                </a:lnTo>
                <a:lnTo>
                  <a:pt x="14295" y="5487"/>
                </a:lnTo>
                <a:lnTo>
                  <a:pt x="14468" y="5515"/>
                </a:lnTo>
                <a:lnTo>
                  <a:pt x="14651" y="5562"/>
                </a:lnTo>
                <a:lnTo>
                  <a:pt x="14814" y="5627"/>
                </a:lnTo>
                <a:lnTo>
                  <a:pt x="14977" y="5712"/>
                </a:lnTo>
                <a:lnTo>
                  <a:pt x="15100" y="5796"/>
                </a:lnTo>
                <a:lnTo>
                  <a:pt x="15202" y="5871"/>
                </a:lnTo>
                <a:lnTo>
                  <a:pt x="15344" y="6021"/>
                </a:lnTo>
                <a:lnTo>
                  <a:pt x="15375" y="6087"/>
                </a:lnTo>
                <a:lnTo>
                  <a:pt x="15395" y="6134"/>
                </a:lnTo>
                <a:lnTo>
                  <a:pt x="15395" y="6181"/>
                </a:lnTo>
                <a:lnTo>
                  <a:pt x="15375" y="6209"/>
                </a:lnTo>
                <a:lnTo>
                  <a:pt x="15344" y="6256"/>
                </a:lnTo>
                <a:lnTo>
                  <a:pt x="15324" y="6303"/>
                </a:lnTo>
                <a:lnTo>
                  <a:pt x="15293" y="6321"/>
                </a:lnTo>
                <a:lnTo>
                  <a:pt x="15252" y="6293"/>
                </a:lnTo>
                <a:lnTo>
                  <a:pt x="15222" y="6256"/>
                </a:lnTo>
                <a:lnTo>
                  <a:pt x="15171" y="6200"/>
                </a:lnTo>
                <a:lnTo>
                  <a:pt x="15100" y="6134"/>
                </a:lnTo>
                <a:lnTo>
                  <a:pt x="15018" y="6068"/>
                </a:lnTo>
                <a:lnTo>
                  <a:pt x="14916" y="5984"/>
                </a:lnTo>
                <a:lnTo>
                  <a:pt x="14692" y="5853"/>
                </a:lnTo>
                <a:lnTo>
                  <a:pt x="14560" y="5806"/>
                </a:lnTo>
                <a:lnTo>
                  <a:pt x="14509" y="5796"/>
                </a:lnTo>
                <a:lnTo>
                  <a:pt x="14427" y="5787"/>
                </a:lnTo>
                <a:lnTo>
                  <a:pt x="14315" y="5778"/>
                </a:lnTo>
                <a:lnTo>
                  <a:pt x="14172" y="5768"/>
                </a:lnTo>
                <a:lnTo>
                  <a:pt x="13989" y="5759"/>
                </a:lnTo>
                <a:lnTo>
                  <a:pt x="13775" y="5759"/>
                </a:lnTo>
                <a:lnTo>
                  <a:pt x="13561" y="5749"/>
                </a:lnTo>
                <a:lnTo>
                  <a:pt x="13306" y="5740"/>
                </a:lnTo>
                <a:lnTo>
                  <a:pt x="13042" y="5731"/>
                </a:lnTo>
                <a:lnTo>
                  <a:pt x="12756" y="5721"/>
                </a:lnTo>
                <a:lnTo>
                  <a:pt x="12451" y="5721"/>
                </a:lnTo>
                <a:lnTo>
                  <a:pt x="12135" y="5712"/>
                </a:lnTo>
                <a:lnTo>
                  <a:pt x="11809" y="5702"/>
                </a:lnTo>
                <a:lnTo>
                  <a:pt x="11472" y="5702"/>
                </a:lnTo>
                <a:lnTo>
                  <a:pt x="11146" y="5693"/>
                </a:lnTo>
                <a:lnTo>
                  <a:pt x="10800" y="5693"/>
                </a:lnTo>
                <a:lnTo>
                  <a:pt x="10790" y="5702"/>
                </a:lnTo>
                <a:lnTo>
                  <a:pt x="10769" y="5731"/>
                </a:lnTo>
                <a:lnTo>
                  <a:pt x="10749" y="5778"/>
                </a:lnTo>
                <a:lnTo>
                  <a:pt x="10749" y="5834"/>
                </a:lnTo>
                <a:lnTo>
                  <a:pt x="10780" y="6143"/>
                </a:lnTo>
                <a:lnTo>
                  <a:pt x="10831" y="6565"/>
                </a:lnTo>
                <a:lnTo>
                  <a:pt x="10882" y="7053"/>
                </a:lnTo>
                <a:lnTo>
                  <a:pt x="10943" y="7569"/>
                </a:lnTo>
                <a:lnTo>
                  <a:pt x="11004" y="8047"/>
                </a:lnTo>
                <a:lnTo>
                  <a:pt x="11055" y="8451"/>
                </a:lnTo>
                <a:lnTo>
                  <a:pt x="11085" y="8723"/>
                </a:lnTo>
                <a:lnTo>
                  <a:pt x="11095" y="8826"/>
                </a:lnTo>
                <a:lnTo>
                  <a:pt x="11065" y="8835"/>
                </a:lnTo>
                <a:lnTo>
                  <a:pt x="10994" y="8835"/>
                </a:lnTo>
                <a:lnTo>
                  <a:pt x="10932" y="8844"/>
                </a:lnTo>
                <a:lnTo>
                  <a:pt x="10902" y="8854"/>
                </a:lnTo>
                <a:lnTo>
                  <a:pt x="10892" y="8760"/>
                </a:lnTo>
                <a:lnTo>
                  <a:pt x="10871" y="8479"/>
                </a:lnTo>
                <a:lnTo>
                  <a:pt x="10831" y="8075"/>
                </a:lnTo>
                <a:lnTo>
                  <a:pt x="10780" y="7588"/>
                </a:lnTo>
                <a:lnTo>
                  <a:pt x="10708" y="7072"/>
                </a:lnTo>
                <a:lnTo>
                  <a:pt x="10647" y="6575"/>
                </a:lnTo>
                <a:lnTo>
                  <a:pt x="10596" y="6153"/>
                </a:lnTo>
                <a:lnTo>
                  <a:pt x="10545" y="5843"/>
                </a:lnTo>
                <a:lnTo>
                  <a:pt x="10515" y="5787"/>
                </a:lnTo>
                <a:lnTo>
                  <a:pt x="10474" y="5740"/>
                </a:lnTo>
                <a:lnTo>
                  <a:pt x="10423" y="5702"/>
                </a:lnTo>
                <a:lnTo>
                  <a:pt x="10403" y="5693"/>
                </a:lnTo>
                <a:lnTo>
                  <a:pt x="8620" y="5693"/>
                </a:lnTo>
                <a:lnTo>
                  <a:pt x="8477" y="5702"/>
                </a:lnTo>
                <a:lnTo>
                  <a:pt x="8080" y="5702"/>
                </a:lnTo>
                <a:lnTo>
                  <a:pt x="8222" y="6509"/>
                </a:lnTo>
                <a:lnTo>
                  <a:pt x="8273" y="6509"/>
                </a:lnTo>
                <a:lnTo>
                  <a:pt x="8314" y="6500"/>
                </a:lnTo>
                <a:lnTo>
                  <a:pt x="8375" y="6500"/>
                </a:lnTo>
                <a:lnTo>
                  <a:pt x="8446" y="6509"/>
                </a:lnTo>
                <a:lnTo>
                  <a:pt x="8508" y="6518"/>
                </a:lnTo>
                <a:lnTo>
                  <a:pt x="8558" y="6537"/>
                </a:lnTo>
                <a:lnTo>
                  <a:pt x="8599" y="6565"/>
                </a:lnTo>
                <a:lnTo>
                  <a:pt x="8660" y="6931"/>
                </a:lnTo>
                <a:lnTo>
                  <a:pt x="8742" y="7644"/>
                </a:lnTo>
                <a:lnTo>
                  <a:pt x="8803" y="8338"/>
                </a:lnTo>
                <a:lnTo>
                  <a:pt x="8834" y="8657"/>
                </a:lnTo>
                <a:lnTo>
                  <a:pt x="8385" y="8666"/>
                </a:lnTo>
                <a:lnTo>
                  <a:pt x="8222" y="6509"/>
                </a:lnTo>
                <a:lnTo>
                  <a:pt x="8080" y="5702"/>
                </a:lnTo>
                <a:lnTo>
                  <a:pt x="7906" y="5702"/>
                </a:lnTo>
                <a:lnTo>
                  <a:pt x="7743" y="5712"/>
                </a:lnTo>
                <a:lnTo>
                  <a:pt x="7580" y="5712"/>
                </a:lnTo>
                <a:lnTo>
                  <a:pt x="7438" y="5721"/>
                </a:lnTo>
                <a:lnTo>
                  <a:pt x="7295" y="5721"/>
                </a:lnTo>
                <a:lnTo>
                  <a:pt x="7152" y="5731"/>
                </a:lnTo>
                <a:lnTo>
                  <a:pt x="7030" y="5740"/>
                </a:lnTo>
                <a:lnTo>
                  <a:pt x="6918" y="5740"/>
                </a:lnTo>
                <a:lnTo>
                  <a:pt x="6796" y="5749"/>
                </a:lnTo>
                <a:lnTo>
                  <a:pt x="6704" y="5759"/>
                </a:lnTo>
                <a:lnTo>
                  <a:pt x="6541" y="5778"/>
                </a:lnTo>
                <a:lnTo>
                  <a:pt x="6470" y="5787"/>
                </a:lnTo>
                <a:lnTo>
                  <a:pt x="6409" y="5796"/>
                </a:lnTo>
                <a:lnTo>
                  <a:pt x="6368" y="5806"/>
                </a:lnTo>
                <a:lnTo>
                  <a:pt x="6337" y="5815"/>
                </a:lnTo>
                <a:lnTo>
                  <a:pt x="6235" y="5853"/>
                </a:lnTo>
                <a:lnTo>
                  <a:pt x="6195" y="5871"/>
                </a:lnTo>
                <a:lnTo>
                  <a:pt x="6154" y="5881"/>
                </a:lnTo>
                <a:lnTo>
                  <a:pt x="6103" y="5899"/>
                </a:lnTo>
                <a:lnTo>
                  <a:pt x="6062" y="5918"/>
                </a:lnTo>
                <a:lnTo>
                  <a:pt x="5981" y="5974"/>
                </a:lnTo>
                <a:lnTo>
                  <a:pt x="5889" y="6115"/>
                </a:lnTo>
                <a:lnTo>
                  <a:pt x="6062" y="9914"/>
                </a:lnTo>
                <a:lnTo>
                  <a:pt x="6052" y="9923"/>
                </a:lnTo>
                <a:lnTo>
                  <a:pt x="6062" y="9951"/>
                </a:lnTo>
                <a:lnTo>
                  <a:pt x="6093" y="10007"/>
                </a:lnTo>
                <a:lnTo>
                  <a:pt x="6185" y="10083"/>
                </a:lnTo>
                <a:lnTo>
                  <a:pt x="6286" y="10139"/>
                </a:lnTo>
                <a:lnTo>
                  <a:pt x="6337" y="10148"/>
                </a:lnTo>
                <a:lnTo>
                  <a:pt x="6388" y="10139"/>
                </a:lnTo>
                <a:lnTo>
                  <a:pt x="6460" y="10101"/>
                </a:lnTo>
                <a:lnTo>
                  <a:pt x="6500" y="10083"/>
                </a:lnTo>
                <a:lnTo>
                  <a:pt x="6572" y="10036"/>
                </a:lnTo>
                <a:lnTo>
                  <a:pt x="6674" y="9979"/>
                </a:lnTo>
                <a:lnTo>
                  <a:pt x="6786" y="9914"/>
                </a:lnTo>
                <a:lnTo>
                  <a:pt x="6918" y="9839"/>
                </a:lnTo>
                <a:lnTo>
                  <a:pt x="7061" y="9754"/>
                </a:lnTo>
                <a:lnTo>
                  <a:pt x="7214" y="9651"/>
                </a:lnTo>
                <a:lnTo>
                  <a:pt x="7377" y="9567"/>
                </a:lnTo>
                <a:lnTo>
                  <a:pt x="7519" y="9473"/>
                </a:lnTo>
                <a:lnTo>
                  <a:pt x="7662" y="9388"/>
                </a:lnTo>
                <a:lnTo>
                  <a:pt x="7805" y="9313"/>
                </a:lnTo>
                <a:lnTo>
                  <a:pt x="7927" y="9229"/>
                </a:lnTo>
                <a:lnTo>
                  <a:pt x="8029" y="9173"/>
                </a:lnTo>
                <a:lnTo>
                  <a:pt x="8110" y="9126"/>
                </a:lnTo>
                <a:lnTo>
                  <a:pt x="8161" y="9098"/>
                </a:lnTo>
                <a:lnTo>
                  <a:pt x="8182" y="9088"/>
                </a:lnTo>
                <a:lnTo>
                  <a:pt x="7030" y="10908"/>
                </a:lnTo>
                <a:lnTo>
                  <a:pt x="6011" y="10908"/>
                </a:lnTo>
                <a:lnTo>
                  <a:pt x="5818" y="10917"/>
                </a:lnTo>
                <a:lnTo>
                  <a:pt x="5634" y="10917"/>
                </a:lnTo>
                <a:lnTo>
                  <a:pt x="5461" y="10927"/>
                </a:lnTo>
                <a:lnTo>
                  <a:pt x="5298" y="10936"/>
                </a:lnTo>
                <a:lnTo>
                  <a:pt x="5166" y="10936"/>
                </a:lnTo>
                <a:lnTo>
                  <a:pt x="5054" y="10945"/>
                </a:lnTo>
                <a:lnTo>
                  <a:pt x="4972" y="10964"/>
                </a:lnTo>
                <a:lnTo>
                  <a:pt x="4942" y="10974"/>
                </a:lnTo>
                <a:lnTo>
                  <a:pt x="4891" y="11105"/>
                </a:lnTo>
                <a:lnTo>
                  <a:pt x="4870" y="11292"/>
                </a:lnTo>
                <a:lnTo>
                  <a:pt x="4891" y="11461"/>
                </a:lnTo>
                <a:lnTo>
                  <a:pt x="4952" y="11593"/>
                </a:lnTo>
                <a:lnTo>
                  <a:pt x="5003" y="11611"/>
                </a:lnTo>
                <a:lnTo>
                  <a:pt x="5094" y="11621"/>
                </a:lnTo>
                <a:lnTo>
                  <a:pt x="5227" y="11630"/>
                </a:lnTo>
                <a:lnTo>
                  <a:pt x="5594" y="11649"/>
                </a:lnTo>
                <a:lnTo>
                  <a:pt x="6541" y="11649"/>
                </a:lnTo>
                <a:lnTo>
                  <a:pt x="6989" y="11630"/>
                </a:lnTo>
                <a:lnTo>
                  <a:pt x="7193" y="11630"/>
                </a:lnTo>
                <a:lnTo>
                  <a:pt x="7366" y="11621"/>
                </a:lnTo>
                <a:lnTo>
                  <a:pt x="7509" y="11602"/>
                </a:lnTo>
                <a:lnTo>
                  <a:pt x="7611" y="11593"/>
                </a:lnTo>
                <a:lnTo>
                  <a:pt x="7662" y="11583"/>
                </a:lnTo>
                <a:lnTo>
                  <a:pt x="7835" y="11433"/>
                </a:lnTo>
                <a:lnTo>
                  <a:pt x="8039" y="11180"/>
                </a:lnTo>
                <a:lnTo>
                  <a:pt x="8273" y="10842"/>
                </a:lnTo>
                <a:lnTo>
                  <a:pt x="8508" y="10467"/>
                </a:lnTo>
                <a:lnTo>
                  <a:pt x="8711" y="10101"/>
                </a:lnTo>
                <a:lnTo>
                  <a:pt x="8885" y="9782"/>
                </a:lnTo>
                <a:lnTo>
                  <a:pt x="9007" y="9567"/>
                </a:lnTo>
                <a:lnTo>
                  <a:pt x="9048" y="9482"/>
                </a:lnTo>
                <a:lnTo>
                  <a:pt x="16282" y="9482"/>
                </a:lnTo>
                <a:lnTo>
                  <a:pt x="16434" y="9764"/>
                </a:lnTo>
                <a:lnTo>
                  <a:pt x="16597" y="10054"/>
                </a:lnTo>
                <a:lnTo>
                  <a:pt x="16781" y="10383"/>
                </a:lnTo>
                <a:lnTo>
                  <a:pt x="16985" y="10739"/>
                </a:lnTo>
                <a:lnTo>
                  <a:pt x="17158" y="11058"/>
                </a:lnTo>
                <a:lnTo>
                  <a:pt x="17311" y="11302"/>
                </a:lnTo>
                <a:lnTo>
                  <a:pt x="17402" y="11442"/>
                </a:lnTo>
                <a:lnTo>
                  <a:pt x="17474" y="11517"/>
                </a:lnTo>
                <a:lnTo>
                  <a:pt x="17535" y="11536"/>
                </a:lnTo>
                <a:lnTo>
                  <a:pt x="17596" y="11536"/>
                </a:lnTo>
                <a:lnTo>
                  <a:pt x="17647" y="11527"/>
                </a:lnTo>
                <a:lnTo>
                  <a:pt x="20642" y="11527"/>
                </a:lnTo>
                <a:lnTo>
                  <a:pt x="20734" y="11611"/>
                </a:lnTo>
                <a:lnTo>
                  <a:pt x="20795" y="11686"/>
                </a:lnTo>
                <a:lnTo>
                  <a:pt x="20826" y="11743"/>
                </a:lnTo>
                <a:lnTo>
                  <a:pt x="20836" y="11780"/>
                </a:lnTo>
                <a:lnTo>
                  <a:pt x="20836" y="14144"/>
                </a:lnTo>
                <a:lnTo>
                  <a:pt x="20826" y="14181"/>
                </a:lnTo>
                <a:lnTo>
                  <a:pt x="20795" y="14228"/>
                </a:lnTo>
                <a:lnTo>
                  <a:pt x="20754" y="14275"/>
                </a:lnTo>
                <a:lnTo>
                  <a:pt x="20683" y="14322"/>
                </a:lnTo>
                <a:lnTo>
                  <a:pt x="20602" y="14350"/>
                </a:lnTo>
                <a:lnTo>
                  <a:pt x="20551" y="14369"/>
                </a:lnTo>
                <a:lnTo>
                  <a:pt x="20530" y="14378"/>
                </a:lnTo>
                <a:lnTo>
                  <a:pt x="17565" y="14378"/>
                </a:lnTo>
                <a:lnTo>
                  <a:pt x="17514" y="14387"/>
                </a:lnTo>
                <a:lnTo>
                  <a:pt x="17474" y="14425"/>
                </a:lnTo>
                <a:lnTo>
                  <a:pt x="17423" y="14481"/>
                </a:lnTo>
                <a:lnTo>
                  <a:pt x="17362" y="14556"/>
                </a:lnTo>
                <a:lnTo>
                  <a:pt x="17290" y="14631"/>
                </a:lnTo>
                <a:lnTo>
                  <a:pt x="17209" y="14716"/>
                </a:lnTo>
                <a:lnTo>
                  <a:pt x="17137" y="14791"/>
                </a:lnTo>
                <a:lnTo>
                  <a:pt x="17066" y="14856"/>
                </a:lnTo>
                <a:lnTo>
                  <a:pt x="17005" y="14903"/>
                </a:lnTo>
                <a:lnTo>
                  <a:pt x="16944" y="14931"/>
                </a:lnTo>
                <a:lnTo>
                  <a:pt x="16832" y="14960"/>
                </a:lnTo>
                <a:lnTo>
                  <a:pt x="16750" y="14969"/>
                </a:lnTo>
                <a:lnTo>
                  <a:pt x="16699" y="14978"/>
                </a:lnTo>
                <a:lnTo>
                  <a:pt x="8620" y="14978"/>
                </a:lnTo>
                <a:lnTo>
                  <a:pt x="8538" y="14903"/>
                </a:lnTo>
                <a:lnTo>
                  <a:pt x="8457" y="14819"/>
                </a:lnTo>
                <a:lnTo>
                  <a:pt x="8345" y="14725"/>
                </a:lnTo>
                <a:lnTo>
                  <a:pt x="8232" y="14622"/>
                </a:lnTo>
                <a:lnTo>
                  <a:pt x="8131" y="14538"/>
                </a:lnTo>
                <a:lnTo>
                  <a:pt x="8029" y="14472"/>
                </a:lnTo>
                <a:lnTo>
                  <a:pt x="7968" y="14425"/>
                </a:lnTo>
                <a:lnTo>
                  <a:pt x="7917" y="14406"/>
                </a:lnTo>
                <a:lnTo>
                  <a:pt x="7805" y="14397"/>
                </a:lnTo>
                <a:lnTo>
                  <a:pt x="7631" y="14397"/>
                </a:lnTo>
                <a:lnTo>
                  <a:pt x="7417" y="14387"/>
                </a:lnTo>
                <a:lnTo>
                  <a:pt x="7173" y="14387"/>
                </a:lnTo>
                <a:lnTo>
                  <a:pt x="6898" y="14378"/>
                </a:lnTo>
                <a:lnTo>
                  <a:pt x="6011" y="14378"/>
                </a:lnTo>
                <a:lnTo>
                  <a:pt x="5716" y="14387"/>
                </a:lnTo>
                <a:lnTo>
                  <a:pt x="5451" y="14387"/>
                </a:lnTo>
                <a:lnTo>
                  <a:pt x="5196" y="14397"/>
                </a:lnTo>
                <a:lnTo>
                  <a:pt x="4972" y="14406"/>
                </a:lnTo>
                <a:lnTo>
                  <a:pt x="4809" y="14425"/>
                </a:lnTo>
                <a:lnTo>
                  <a:pt x="4697" y="14434"/>
                </a:lnTo>
                <a:lnTo>
                  <a:pt x="4636" y="14453"/>
                </a:lnTo>
                <a:lnTo>
                  <a:pt x="4565" y="14566"/>
                </a:lnTo>
                <a:lnTo>
                  <a:pt x="4544" y="14716"/>
                </a:lnTo>
                <a:lnTo>
                  <a:pt x="4554" y="14856"/>
                </a:lnTo>
                <a:lnTo>
                  <a:pt x="4565" y="14913"/>
                </a:lnTo>
                <a:lnTo>
                  <a:pt x="4116" y="14913"/>
                </a:lnTo>
                <a:lnTo>
                  <a:pt x="3566" y="12896"/>
                </a:lnTo>
                <a:lnTo>
                  <a:pt x="3556" y="12877"/>
                </a:lnTo>
                <a:lnTo>
                  <a:pt x="3525" y="12840"/>
                </a:lnTo>
                <a:lnTo>
                  <a:pt x="3485" y="12821"/>
                </a:lnTo>
                <a:lnTo>
                  <a:pt x="3434" y="12840"/>
                </a:lnTo>
                <a:lnTo>
                  <a:pt x="3393" y="12896"/>
                </a:lnTo>
                <a:lnTo>
                  <a:pt x="3322" y="13009"/>
                </a:lnTo>
                <a:lnTo>
                  <a:pt x="3240" y="13140"/>
                </a:lnTo>
                <a:lnTo>
                  <a:pt x="3148" y="13290"/>
                </a:lnTo>
                <a:lnTo>
                  <a:pt x="3046" y="13440"/>
                </a:lnTo>
                <a:lnTo>
                  <a:pt x="2965" y="13562"/>
                </a:lnTo>
                <a:lnTo>
                  <a:pt x="2914" y="13647"/>
                </a:lnTo>
                <a:lnTo>
                  <a:pt x="2894" y="13675"/>
                </a:lnTo>
                <a:lnTo>
                  <a:pt x="2894" y="13703"/>
                </a:lnTo>
                <a:lnTo>
                  <a:pt x="2873" y="13778"/>
                </a:lnTo>
                <a:lnTo>
                  <a:pt x="2873" y="14069"/>
                </a:lnTo>
                <a:lnTo>
                  <a:pt x="2883" y="14603"/>
                </a:lnTo>
                <a:lnTo>
                  <a:pt x="2883" y="15307"/>
                </a:lnTo>
                <a:lnTo>
                  <a:pt x="2894" y="16048"/>
                </a:lnTo>
                <a:lnTo>
                  <a:pt x="3474" y="16076"/>
                </a:lnTo>
                <a:lnTo>
                  <a:pt x="3505" y="15719"/>
                </a:lnTo>
                <a:lnTo>
                  <a:pt x="3535" y="15457"/>
                </a:lnTo>
                <a:lnTo>
                  <a:pt x="3576" y="15307"/>
                </a:lnTo>
                <a:lnTo>
                  <a:pt x="3617" y="15250"/>
                </a:lnTo>
                <a:lnTo>
                  <a:pt x="3658" y="15316"/>
                </a:lnTo>
                <a:lnTo>
                  <a:pt x="3698" y="15485"/>
                </a:lnTo>
                <a:lnTo>
                  <a:pt x="3739" y="15747"/>
                </a:lnTo>
                <a:lnTo>
                  <a:pt x="3770" y="16076"/>
                </a:lnTo>
                <a:lnTo>
                  <a:pt x="4402" y="16085"/>
                </a:lnTo>
                <a:lnTo>
                  <a:pt x="4330" y="15616"/>
                </a:lnTo>
                <a:lnTo>
                  <a:pt x="21101" y="15616"/>
                </a:lnTo>
                <a:lnTo>
                  <a:pt x="21101" y="17436"/>
                </a:lnTo>
                <a:lnTo>
                  <a:pt x="18380" y="17998"/>
                </a:lnTo>
                <a:lnTo>
                  <a:pt x="7142" y="17998"/>
                </a:lnTo>
                <a:lnTo>
                  <a:pt x="4646" y="17726"/>
                </a:lnTo>
                <a:lnTo>
                  <a:pt x="4402" y="16085"/>
                </a:lnTo>
                <a:lnTo>
                  <a:pt x="3770" y="16076"/>
                </a:lnTo>
                <a:lnTo>
                  <a:pt x="3800" y="16385"/>
                </a:lnTo>
                <a:lnTo>
                  <a:pt x="3821" y="16704"/>
                </a:lnTo>
                <a:lnTo>
                  <a:pt x="3831" y="17014"/>
                </a:lnTo>
                <a:lnTo>
                  <a:pt x="3831" y="17295"/>
                </a:lnTo>
                <a:lnTo>
                  <a:pt x="3811" y="18233"/>
                </a:lnTo>
                <a:lnTo>
                  <a:pt x="3770" y="18983"/>
                </a:lnTo>
                <a:lnTo>
                  <a:pt x="3709" y="19499"/>
                </a:lnTo>
                <a:lnTo>
                  <a:pt x="3637" y="19687"/>
                </a:lnTo>
                <a:lnTo>
                  <a:pt x="3566" y="19565"/>
                </a:lnTo>
                <a:lnTo>
                  <a:pt x="3515" y="19208"/>
                </a:lnTo>
                <a:lnTo>
                  <a:pt x="3474" y="18646"/>
                </a:lnTo>
                <a:lnTo>
                  <a:pt x="3444" y="17942"/>
                </a:lnTo>
                <a:lnTo>
                  <a:pt x="3495" y="17933"/>
                </a:lnTo>
                <a:lnTo>
                  <a:pt x="3597" y="17895"/>
                </a:lnTo>
                <a:lnTo>
                  <a:pt x="3698" y="17783"/>
                </a:lnTo>
                <a:lnTo>
                  <a:pt x="3749" y="17511"/>
                </a:lnTo>
                <a:lnTo>
                  <a:pt x="3739" y="17370"/>
                </a:lnTo>
                <a:lnTo>
                  <a:pt x="3698" y="17257"/>
                </a:lnTo>
                <a:lnTo>
                  <a:pt x="3658" y="17192"/>
                </a:lnTo>
                <a:lnTo>
                  <a:pt x="3597" y="17145"/>
                </a:lnTo>
                <a:lnTo>
                  <a:pt x="3495" y="17098"/>
                </a:lnTo>
                <a:lnTo>
                  <a:pt x="3444" y="17079"/>
                </a:lnTo>
                <a:lnTo>
                  <a:pt x="3434" y="17061"/>
                </a:lnTo>
                <a:lnTo>
                  <a:pt x="3444" y="16779"/>
                </a:lnTo>
                <a:lnTo>
                  <a:pt x="3444" y="16517"/>
                </a:lnTo>
                <a:lnTo>
                  <a:pt x="3454" y="16291"/>
                </a:lnTo>
                <a:lnTo>
                  <a:pt x="3474" y="16076"/>
                </a:lnTo>
                <a:lnTo>
                  <a:pt x="2894" y="16048"/>
                </a:lnTo>
                <a:lnTo>
                  <a:pt x="2894" y="16554"/>
                </a:lnTo>
                <a:lnTo>
                  <a:pt x="2904" y="16967"/>
                </a:lnTo>
                <a:lnTo>
                  <a:pt x="2904" y="17370"/>
                </a:lnTo>
                <a:lnTo>
                  <a:pt x="2466" y="17764"/>
                </a:lnTo>
                <a:lnTo>
                  <a:pt x="2333" y="17839"/>
                </a:lnTo>
                <a:lnTo>
                  <a:pt x="2364" y="18027"/>
                </a:lnTo>
                <a:lnTo>
                  <a:pt x="2384" y="18205"/>
                </a:lnTo>
                <a:lnTo>
                  <a:pt x="2394" y="18345"/>
                </a:lnTo>
                <a:lnTo>
                  <a:pt x="2405" y="18449"/>
                </a:lnTo>
                <a:lnTo>
                  <a:pt x="2394" y="19030"/>
                </a:lnTo>
                <a:lnTo>
                  <a:pt x="2354" y="19508"/>
                </a:lnTo>
                <a:lnTo>
                  <a:pt x="2292" y="19837"/>
                </a:lnTo>
                <a:lnTo>
                  <a:pt x="2231" y="19959"/>
                </a:lnTo>
                <a:lnTo>
                  <a:pt x="2180" y="19893"/>
                </a:lnTo>
                <a:lnTo>
                  <a:pt x="2119" y="19734"/>
                </a:lnTo>
                <a:lnTo>
                  <a:pt x="2058" y="19471"/>
                </a:lnTo>
                <a:lnTo>
                  <a:pt x="2028" y="19133"/>
                </a:lnTo>
                <a:lnTo>
                  <a:pt x="662" y="19115"/>
                </a:lnTo>
                <a:lnTo>
                  <a:pt x="652" y="19649"/>
                </a:lnTo>
                <a:lnTo>
                  <a:pt x="642" y="20071"/>
                </a:lnTo>
                <a:lnTo>
                  <a:pt x="611" y="20353"/>
                </a:lnTo>
                <a:lnTo>
                  <a:pt x="560" y="20456"/>
                </a:lnTo>
                <a:lnTo>
                  <a:pt x="520" y="20399"/>
                </a:lnTo>
                <a:lnTo>
                  <a:pt x="479" y="20240"/>
                </a:lnTo>
                <a:lnTo>
                  <a:pt x="438" y="20006"/>
                </a:lnTo>
                <a:lnTo>
                  <a:pt x="418" y="19687"/>
                </a:lnTo>
                <a:lnTo>
                  <a:pt x="0" y="19715"/>
                </a:lnTo>
                <a:lnTo>
                  <a:pt x="41" y="19996"/>
                </a:lnTo>
                <a:lnTo>
                  <a:pt x="82" y="20259"/>
                </a:lnTo>
                <a:lnTo>
                  <a:pt x="112" y="20484"/>
                </a:lnTo>
                <a:lnTo>
                  <a:pt x="143" y="20615"/>
                </a:lnTo>
                <a:lnTo>
                  <a:pt x="173" y="20812"/>
                </a:lnTo>
                <a:lnTo>
                  <a:pt x="204" y="21084"/>
                </a:lnTo>
                <a:lnTo>
                  <a:pt x="275" y="21319"/>
                </a:lnTo>
                <a:lnTo>
                  <a:pt x="428" y="21469"/>
                </a:lnTo>
                <a:lnTo>
                  <a:pt x="499" y="21487"/>
                </a:lnTo>
                <a:lnTo>
                  <a:pt x="622" y="21497"/>
                </a:lnTo>
                <a:lnTo>
                  <a:pt x="785" y="21506"/>
                </a:lnTo>
                <a:lnTo>
                  <a:pt x="1691" y="21506"/>
                </a:lnTo>
                <a:lnTo>
                  <a:pt x="1956" y="21497"/>
                </a:lnTo>
                <a:lnTo>
                  <a:pt x="2445" y="21478"/>
                </a:lnTo>
                <a:lnTo>
                  <a:pt x="2669" y="21459"/>
                </a:lnTo>
                <a:lnTo>
                  <a:pt x="2883" y="21441"/>
                </a:lnTo>
                <a:lnTo>
                  <a:pt x="3046" y="21422"/>
                </a:lnTo>
                <a:lnTo>
                  <a:pt x="3199" y="21403"/>
                </a:lnTo>
                <a:lnTo>
                  <a:pt x="3291" y="21384"/>
                </a:lnTo>
                <a:lnTo>
                  <a:pt x="3332" y="21347"/>
                </a:lnTo>
                <a:lnTo>
                  <a:pt x="3383" y="21253"/>
                </a:lnTo>
                <a:lnTo>
                  <a:pt x="3413" y="21187"/>
                </a:lnTo>
                <a:lnTo>
                  <a:pt x="3454" y="21140"/>
                </a:lnTo>
                <a:lnTo>
                  <a:pt x="3525" y="21112"/>
                </a:lnTo>
                <a:lnTo>
                  <a:pt x="3586" y="21112"/>
                </a:lnTo>
                <a:lnTo>
                  <a:pt x="3637" y="21150"/>
                </a:lnTo>
                <a:lnTo>
                  <a:pt x="3709" y="21281"/>
                </a:lnTo>
                <a:lnTo>
                  <a:pt x="3770" y="21328"/>
                </a:lnTo>
                <a:lnTo>
                  <a:pt x="3892" y="21384"/>
                </a:lnTo>
                <a:lnTo>
                  <a:pt x="4045" y="21431"/>
                </a:lnTo>
                <a:lnTo>
                  <a:pt x="4218" y="21487"/>
                </a:lnTo>
                <a:lnTo>
                  <a:pt x="4422" y="21525"/>
                </a:lnTo>
                <a:lnTo>
                  <a:pt x="4605" y="21562"/>
                </a:lnTo>
                <a:lnTo>
                  <a:pt x="4768" y="21591"/>
                </a:lnTo>
                <a:lnTo>
                  <a:pt x="4891" y="21600"/>
                </a:lnTo>
                <a:lnTo>
                  <a:pt x="5013" y="21600"/>
                </a:lnTo>
                <a:lnTo>
                  <a:pt x="5145" y="21591"/>
                </a:lnTo>
                <a:lnTo>
                  <a:pt x="5308" y="21572"/>
                </a:lnTo>
                <a:lnTo>
                  <a:pt x="5482" y="21544"/>
                </a:lnTo>
                <a:lnTo>
                  <a:pt x="5634" y="21506"/>
                </a:lnTo>
                <a:lnTo>
                  <a:pt x="5787" y="21459"/>
                </a:lnTo>
                <a:lnTo>
                  <a:pt x="5899" y="21403"/>
                </a:lnTo>
                <a:lnTo>
                  <a:pt x="5981" y="21319"/>
                </a:lnTo>
                <a:lnTo>
                  <a:pt x="6042" y="21206"/>
                </a:lnTo>
                <a:lnTo>
                  <a:pt x="6113" y="21056"/>
                </a:lnTo>
                <a:lnTo>
                  <a:pt x="6205" y="20859"/>
                </a:lnTo>
                <a:lnTo>
                  <a:pt x="6286" y="20653"/>
                </a:lnTo>
                <a:lnTo>
                  <a:pt x="6358" y="20456"/>
                </a:lnTo>
                <a:lnTo>
                  <a:pt x="6409" y="20287"/>
                </a:lnTo>
                <a:lnTo>
                  <a:pt x="6449" y="20156"/>
                </a:lnTo>
                <a:lnTo>
                  <a:pt x="6460" y="20099"/>
                </a:lnTo>
                <a:lnTo>
                  <a:pt x="6511" y="20081"/>
                </a:lnTo>
                <a:lnTo>
                  <a:pt x="6674" y="20071"/>
                </a:lnTo>
                <a:lnTo>
                  <a:pt x="6898" y="20062"/>
                </a:lnTo>
                <a:lnTo>
                  <a:pt x="7652" y="20062"/>
                </a:lnTo>
                <a:lnTo>
                  <a:pt x="7825" y="20071"/>
                </a:lnTo>
                <a:lnTo>
                  <a:pt x="7886" y="20071"/>
                </a:lnTo>
                <a:lnTo>
                  <a:pt x="7896" y="20118"/>
                </a:lnTo>
                <a:lnTo>
                  <a:pt x="7937" y="20249"/>
                </a:lnTo>
                <a:lnTo>
                  <a:pt x="7988" y="20437"/>
                </a:lnTo>
                <a:lnTo>
                  <a:pt x="8080" y="20662"/>
                </a:lnTo>
                <a:lnTo>
                  <a:pt x="8161" y="20878"/>
                </a:lnTo>
                <a:lnTo>
                  <a:pt x="8263" y="21084"/>
                </a:lnTo>
                <a:lnTo>
                  <a:pt x="8365" y="21234"/>
                </a:lnTo>
                <a:lnTo>
                  <a:pt x="8487" y="21319"/>
                </a:lnTo>
                <a:lnTo>
                  <a:pt x="8548" y="21337"/>
                </a:lnTo>
                <a:lnTo>
                  <a:pt x="8630" y="21356"/>
                </a:lnTo>
                <a:lnTo>
                  <a:pt x="8732" y="21384"/>
                </a:lnTo>
                <a:lnTo>
                  <a:pt x="8976" y="21422"/>
                </a:lnTo>
                <a:lnTo>
                  <a:pt x="9109" y="21431"/>
                </a:lnTo>
                <a:lnTo>
                  <a:pt x="9394" y="21450"/>
                </a:lnTo>
                <a:lnTo>
                  <a:pt x="9526" y="21450"/>
                </a:lnTo>
                <a:lnTo>
                  <a:pt x="9669" y="21459"/>
                </a:lnTo>
                <a:lnTo>
                  <a:pt x="9802" y="21459"/>
                </a:lnTo>
                <a:lnTo>
                  <a:pt x="9914" y="21450"/>
                </a:lnTo>
                <a:lnTo>
                  <a:pt x="10036" y="21441"/>
                </a:lnTo>
                <a:lnTo>
                  <a:pt x="10128" y="21431"/>
                </a:lnTo>
                <a:lnTo>
                  <a:pt x="10199" y="21412"/>
                </a:lnTo>
                <a:lnTo>
                  <a:pt x="10250" y="21394"/>
                </a:lnTo>
                <a:lnTo>
                  <a:pt x="10443" y="21215"/>
                </a:lnTo>
                <a:lnTo>
                  <a:pt x="10576" y="20972"/>
                </a:lnTo>
                <a:lnTo>
                  <a:pt x="10668" y="20690"/>
                </a:lnTo>
                <a:lnTo>
                  <a:pt x="10739" y="20381"/>
                </a:lnTo>
                <a:lnTo>
                  <a:pt x="10769" y="20090"/>
                </a:lnTo>
                <a:lnTo>
                  <a:pt x="10790" y="19837"/>
                </a:lnTo>
                <a:lnTo>
                  <a:pt x="10790" y="19612"/>
                </a:lnTo>
                <a:lnTo>
                  <a:pt x="11472" y="19612"/>
                </a:lnTo>
                <a:lnTo>
                  <a:pt x="11483" y="19677"/>
                </a:lnTo>
                <a:lnTo>
                  <a:pt x="11534" y="19855"/>
                </a:lnTo>
                <a:lnTo>
                  <a:pt x="11605" y="20127"/>
                </a:lnTo>
                <a:lnTo>
                  <a:pt x="11686" y="20428"/>
                </a:lnTo>
                <a:lnTo>
                  <a:pt x="11778" y="20747"/>
                </a:lnTo>
                <a:lnTo>
                  <a:pt x="11911" y="21028"/>
                </a:lnTo>
                <a:lnTo>
                  <a:pt x="12023" y="21234"/>
                </a:lnTo>
                <a:lnTo>
                  <a:pt x="12155" y="21347"/>
                </a:lnTo>
                <a:lnTo>
                  <a:pt x="12237" y="21375"/>
                </a:lnTo>
                <a:lnTo>
                  <a:pt x="12349" y="21403"/>
                </a:lnTo>
                <a:lnTo>
                  <a:pt x="12471" y="21422"/>
                </a:lnTo>
                <a:lnTo>
                  <a:pt x="12614" y="21431"/>
                </a:lnTo>
                <a:lnTo>
                  <a:pt x="12777" y="21450"/>
                </a:lnTo>
                <a:lnTo>
                  <a:pt x="12940" y="21459"/>
                </a:lnTo>
                <a:lnTo>
                  <a:pt x="13123" y="21469"/>
                </a:lnTo>
                <a:lnTo>
                  <a:pt x="13469" y="21469"/>
                </a:lnTo>
                <a:lnTo>
                  <a:pt x="13795" y="21450"/>
                </a:lnTo>
                <a:lnTo>
                  <a:pt x="13938" y="21431"/>
                </a:lnTo>
                <a:lnTo>
                  <a:pt x="14060" y="21412"/>
                </a:lnTo>
                <a:lnTo>
                  <a:pt x="14172" y="21375"/>
                </a:lnTo>
                <a:lnTo>
                  <a:pt x="14244" y="21328"/>
                </a:lnTo>
                <a:lnTo>
                  <a:pt x="14295" y="21281"/>
                </a:lnTo>
                <a:lnTo>
                  <a:pt x="14376" y="21103"/>
                </a:lnTo>
                <a:lnTo>
                  <a:pt x="14448" y="20859"/>
                </a:lnTo>
                <a:lnTo>
                  <a:pt x="14570" y="20296"/>
                </a:lnTo>
                <a:lnTo>
                  <a:pt x="14621" y="20015"/>
                </a:lnTo>
                <a:lnTo>
                  <a:pt x="14651" y="19780"/>
                </a:lnTo>
                <a:lnTo>
                  <a:pt x="14672" y="19630"/>
                </a:lnTo>
                <a:lnTo>
                  <a:pt x="14682" y="19574"/>
                </a:lnTo>
                <a:lnTo>
                  <a:pt x="17504" y="19574"/>
                </a:lnTo>
                <a:lnTo>
                  <a:pt x="17525" y="19640"/>
                </a:lnTo>
                <a:lnTo>
                  <a:pt x="17565" y="19809"/>
                </a:lnTo>
                <a:lnTo>
                  <a:pt x="17637" y="20062"/>
                </a:lnTo>
                <a:lnTo>
                  <a:pt x="17718" y="20353"/>
                </a:lnTo>
                <a:lnTo>
                  <a:pt x="17810" y="20653"/>
                </a:lnTo>
                <a:lnTo>
                  <a:pt x="17912" y="20915"/>
                </a:lnTo>
                <a:lnTo>
                  <a:pt x="18014" y="21131"/>
                </a:lnTo>
                <a:lnTo>
                  <a:pt x="18105" y="21244"/>
                </a:lnTo>
                <a:lnTo>
                  <a:pt x="18166" y="21272"/>
                </a:lnTo>
                <a:lnTo>
                  <a:pt x="18258" y="21300"/>
                </a:lnTo>
                <a:lnTo>
                  <a:pt x="18380" y="21319"/>
                </a:lnTo>
                <a:lnTo>
                  <a:pt x="18513" y="21347"/>
                </a:lnTo>
                <a:lnTo>
                  <a:pt x="18655" y="21375"/>
                </a:lnTo>
                <a:lnTo>
                  <a:pt x="18829" y="21394"/>
                </a:lnTo>
                <a:lnTo>
                  <a:pt x="19002" y="21403"/>
                </a:lnTo>
                <a:lnTo>
                  <a:pt x="19185" y="21412"/>
                </a:lnTo>
                <a:lnTo>
                  <a:pt x="19685" y="21412"/>
                </a:lnTo>
                <a:lnTo>
                  <a:pt x="19837" y="21394"/>
                </a:lnTo>
                <a:lnTo>
                  <a:pt x="19970" y="21375"/>
                </a:lnTo>
                <a:lnTo>
                  <a:pt x="20082" y="21337"/>
                </a:lnTo>
                <a:lnTo>
                  <a:pt x="20163" y="21300"/>
                </a:lnTo>
                <a:lnTo>
                  <a:pt x="20214" y="21253"/>
                </a:lnTo>
                <a:lnTo>
                  <a:pt x="20326" y="21075"/>
                </a:lnTo>
                <a:lnTo>
                  <a:pt x="20418" y="20868"/>
                </a:lnTo>
                <a:lnTo>
                  <a:pt x="20500" y="20653"/>
                </a:lnTo>
                <a:lnTo>
                  <a:pt x="20571" y="20409"/>
                </a:lnTo>
                <a:lnTo>
                  <a:pt x="20632" y="20156"/>
                </a:lnTo>
                <a:lnTo>
                  <a:pt x="20693" y="19893"/>
                </a:lnTo>
                <a:lnTo>
                  <a:pt x="20734" y="19649"/>
                </a:lnTo>
                <a:lnTo>
                  <a:pt x="20765" y="19387"/>
                </a:lnTo>
                <a:lnTo>
                  <a:pt x="20225" y="19358"/>
                </a:lnTo>
                <a:lnTo>
                  <a:pt x="20153" y="19874"/>
                </a:lnTo>
                <a:lnTo>
                  <a:pt x="20051" y="20296"/>
                </a:lnTo>
                <a:lnTo>
                  <a:pt x="19939" y="20625"/>
                </a:lnTo>
                <a:lnTo>
                  <a:pt x="19817" y="20878"/>
                </a:lnTo>
                <a:lnTo>
                  <a:pt x="19715" y="21056"/>
                </a:lnTo>
                <a:lnTo>
                  <a:pt x="19623" y="21178"/>
                </a:lnTo>
                <a:lnTo>
                  <a:pt x="19552" y="21244"/>
                </a:lnTo>
                <a:lnTo>
                  <a:pt x="19501" y="21272"/>
                </a:lnTo>
                <a:lnTo>
                  <a:pt x="19440" y="21300"/>
                </a:lnTo>
                <a:lnTo>
                  <a:pt x="19308" y="21337"/>
                </a:lnTo>
                <a:lnTo>
                  <a:pt x="19145" y="21384"/>
                </a:lnTo>
                <a:lnTo>
                  <a:pt x="18951" y="21422"/>
                </a:lnTo>
                <a:lnTo>
                  <a:pt x="18778" y="21450"/>
                </a:lnTo>
                <a:lnTo>
                  <a:pt x="18625" y="21450"/>
                </a:lnTo>
                <a:lnTo>
                  <a:pt x="18543" y="21422"/>
                </a:lnTo>
                <a:lnTo>
                  <a:pt x="18533" y="21347"/>
                </a:lnTo>
                <a:lnTo>
                  <a:pt x="18737" y="20840"/>
                </a:lnTo>
                <a:lnTo>
                  <a:pt x="18880" y="20362"/>
                </a:lnTo>
                <a:lnTo>
                  <a:pt x="18971" y="19921"/>
                </a:lnTo>
                <a:lnTo>
                  <a:pt x="19022" y="19527"/>
                </a:lnTo>
                <a:lnTo>
                  <a:pt x="19053" y="19208"/>
                </a:lnTo>
                <a:lnTo>
                  <a:pt x="19053" y="18955"/>
                </a:lnTo>
                <a:lnTo>
                  <a:pt x="19043" y="18796"/>
                </a:lnTo>
                <a:lnTo>
                  <a:pt x="19043" y="18739"/>
                </a:lnTo>
                <a:lnTo>
                  <a:pt x="19114" y="18711"/>
                </a:lnTo>
                <a:lnTo>
                  <a:pt x="19267" y="18655"/>
                </a:lnTo>
                <a:lnTo>
                  <a:pt x="19460" y="18580"/>
                </a:lnTo>
                <a:lnTo>
                  <a:pt x="19685" y="18486"/>
                </a:lnTo>
                <a:lnTo>
                  <a:pt x="19919" y="18392"/>
                </a:lnTo>
                <a:lnTo>
                  <a:pt x="20102" y="18327"/>
                </a:lnTo>
                <a:lnTo>
                  <a:pt x="20235" y="18289"/>
                </a:lnTo>
                <a:lnTo>
                  <a:pt x="20296" y="18280"/>
                </a:lnTo>
                <a:lnTo>
                  <a:pt x="20296" y="18580"/>
                </a:lnTo>
                <a:lnTo>
                  <a:pt x="20286" y="18861"/>
                </a:lnTo>
                <a:lnTo>
                  <a:pt x="20255" y="19115"/>
                </a:lnTo>
                <a:lnTo>
                  <a:pt x="20225" y="19358"/>
                </a:lnTo>
                <a:lnTo>
                  <a:pt x="20765" y="19387"/>
                </a:lnTo>
                <a:close/>
              </a:path>
            </a:pathLst>
          </a:custGeom>
          <a:solidFill>
            <a:srgbClr val="000000"/>
          </a:solidFill>
          <a:ln w="12700">
            <a:miter lim="400000"/>
          </a:ln>
        </p:spPr>
        <p:txBody>
          <a:bodyPr lIns="45719" rIns="45719"/>
          <a:lstStyle/>
          <a:p>
            <a:pPr>
              <a:defRPr sz="2000">
                <a:solidFill>
                  <a:srgbClr val="FFFFFF"/>
                </a:solidFill>
              </a:defRPr>
            </a:pPr>
          </a:p>
        </p:txBody>
      </p:sp>
      <p:sp>
        <p:nvSpPr>
          <p:cNvPr id="108" name="Freeform 54"/>
          <p:cNvSpPr/>
          <p:nvPr/>
        </p:nvSpPr>
        <p:spPr>
          <a:xfrm>
            <a:off x="6357760" y="4876094"/>
            <a:ext cx="12701"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765" y="19387"/>
                </a:moveTo>
                <a:lnTo>
                  <a:pt x="20815" y="18861"/>
                </a:lnTo>
                <a:lnTo>
                  <a:pt x="20836" y="18420"/>
                </a:lnTo>
                <a:lnTo>
                  <a:pt x="20846" y="18130"/>
                </a:lnTo>
                <a:lnTo>
                  <a:pt x="20846" y="18008"/>
                </a:lnTo>
                <a:lnTo>
                  <a:pt x="20938" y="18008"/>
                </a:lnTo>
                <a:lnTo>
                  <a:pt x="21029" y="17998"/>
                </a:lnTo>
                <a:lnTo>
                  <a:pt x="21152" y="17989"/>
                </a:lnTo>
                <a:lnTo>
                  <a:pt x="21264" y="17980"/>
                </a:lnTo>
                <a:lnTo>
                  <a:pt x="21376" y="17961"/>
                </a:lnTo>
                <a:lnTo>
                  <a:pt x="21478" y="17933"/>
                </a:lnTo>
                <a:lnTo>
                  <a:pt x="21539" y="17895"/>
                </a:lnTo>
                <a:lnTo>
                  <a:pt x="21590" y="17454"/>
                </a:lnTo>
                <a:lnTo>
                  <a:pt x="21600" y="16592"/>
                </a:lnTo>
                <a:lnTo>
                  <a:pt x="21569" y="15738"/>
                </a:lnTo>
                <a:lnTo>
                  <a:pt x="21518" y="15325"/>
                </a:lnTo>
                <a:lnTo>
                  <a:pt x="21447" y="15307"/>
                </a:lnTo>
                <a:lnTo>
                  <a:pt x="21315" y="15288"/>
                </a:lnTo>
                <a:lnTo>
                  <a:pt x="20968" y="15288"/>
                </a:lnTo>
                <a:lnTo>
                  <a:pt x="20795" y="15297"/>
                </a:lnTo>
                <a:lnTo>
                  <a:pt x="20632" y="15297"/>
                </a:lnTo>
                <a:lnTo>
                  <a:pt x="20530" y="15307"/>
                </a:lnTo>
                <a:lnTo>
                  <a:pt x="20489" y="15307"/>
                </a:lnTo>
                <a:lnTo>
                  <a:pt x="20754" y="15063"/>
                </a:lnTo>
                <a:lnTo>
                  <a:pt x="20897" y="14922"/>
                </a:lnTo>
                <a:lnTo>
                  <a:pt x="21060" y="14763"/>
                </a:lnTo>
                <a:lnTo>
                  <a:pt x="21203" y="14622"/>
                </a:lnTo>
                <a:lnTo>
                  <a:pt x="21305" y="14500"/>
                </a:lnTo>
                <a:lnTo>
                  <a:pt x="21355" y="14406"/>
                </a:lnTo>
                <a:lnTo>
                  <a:pt x="21386" y="14247"/>
                </a:lnTo>
                <a:lnTo>
                  <a:pt x="21437" y="13928"/>
                </a:lnTo>
                <a:lnTo>
                  <a:pt x="21478" y="13496"/>
                </a:lnTo>
                <a:lnTo>
                  <a:pt x="21498" y="13009"/>
                </a:lnTo>
                <a:lnTo>
                  <a:pt x="21488" y="12493"/>
                </a:lnTo>
                <a:lnTo>
                  <a:pt x="21447" y="12015"/>
                </a:lnTo>
                <a:lnTo>
                  <a:pt x="21335" y="11611"/>
                </a:lnTo>
                <a:lnTo>
                  <a:pt x="21182" y="11330"/>
                </a:lnTo>
                <a:lnTo>
                  <a:pt x="21060" y="11236"/>
                </a:lnTo>
                <a:lnTo>
                  <a:pt x="20866" y="11161"/>
                </a:lnTo>
                <a:lnTo>
                  <a:pt x="20652" y="11095"/>
                </a:lnTo>
                <a:lnTo>
                  <a:pt x="20408" y="11049"/>
                </a:lnTo>
                <a:lnTo>
                  <a:pt x="20123" y="11011"/>
                </a:lnTo>
                <a:lnTo>
                  <a:pt x="19827" y="10983"/>
                </a:lnTo>
                <a:lnTo>
                  <a:pt x="19542" y="10974"/>
                </a:lnTo>
                <a:lnTo>
                  <a:pt x="19236" y="10964"/>
                </a:lnTo>
                <a:lnTo>
                  <a:pt x="18931" y="10964"/>
                </a:lnTo>
                <a:lnTo>
                  <a:pt x="18645" y="10974"/>
                </a:lnTo>
                <a:lnTo>
                  <a:pt x="18401" y="10983"/>
                </a:lnTo>
                <a:lnTo>
                  <a:pt x="18166" y="10992"/>
                </a:lnTo>
                <a:lnTo>
                  <a:pt x="17963" y="11002"/>
                </a:lnTo>
                <a:lnTo>
                  <a:pt x="17820" y="11011"/>
                </a:lnTo>
                <a:lnTo>
                  <a:pt x="17728" y="11020"/>
                </a:lnTo>
                <a:lnTo>
                  <a:pt x="17698" y="11020"/>
                </a:lnTo>
                <a:lnTo>
                  <a:pt x="17667" y="10955"/>
                </a:lnTo>
                <a:lnTo>
                  <a:pt x="17575" y="10767"/>
                </a:lnTo>
                <a:lnTo>
                  <a:pt x="17453" y="10505"/>
                </a:lnTo>
                <a:lnTo>
                  <a:pt x="17311" y="10195"/>
                </a:lnTo>
                <a:lnTo>
                  <a:pt x="16995" y="9614"/>
                </a:lnTo>
                <a:lnTo>
                  <a:pt x="16862" y="9426"/>
                </a:lnTo>
                <a:lnTo>
                  <a:pt x="16760" y="9342"/>
                </a:lnTo>
                <a:lnTo>
                  <a:pt x="16658" y="9304"/>
                </a:lnTo>
                <a:lnTo>
                  <a:pt x="16567" y="9238"/>
                </a:lnTo>
                <a:lnTo>
                  <a:pt x="16495" y="9173"/>
                </a:lnTo>
                <a:lnTo>
                  <a:pt x="16434" y="9107"/>
                </a:lnTo>
                <a:lnTo>
                  <a:pt x="16394" y="9041"/>
                </a:lnTo>
                <a:lnTo>
                  <a:pt x="16343" y="8948"/>
                </a:lnTo>
                <a:lnTo>
                  <a:pt x="16343" y="8919"/>
                </a:lnTo>
                <a:lnTo>
                  <a:pt x="16445" y="8919"/>
                </a:lnTo>
                <a:lnTo>
                  <a:pt x="16577" y="8938"/>
                </a:lnTo>
                <a:lnTo>
                  <a:pt x="16730" y="8938"/>
                </a:lnTo>
                <a:lnTo>
                  <a:pt x="16923" y="8948"/>
                </a:lnTo>
                <a:lnTo>
                  <a:pt x="17127" y="8948"/>
                </a:lnTo>
                <a:lnTo>
                  <a:pt x="17362" y="8957"/>
                </a:lnTo>
                <a:lnTo>
                  <a:pt x="17840" y="8957"/>
                </a:lnTo>
                <a:lnTo>
                  <a:pt x="18075" y="8948"/>
                </a:lnTo>
                <a:lnTo>
                  <a:pt x="18289" y="8948"/>
                </a:lnTo>
                <a:lnTo>
                  <a:pt x="18503" y="8919"/>
                </a:lnTo>
                <a:lnTo>
                  <a:pt x="18676" y="8910"/>
                </a:lnTo>
                <a:lnTo>
                  <a:pt x="18931" y="8863"/>
                </a:lnTo>
                <a:lnTo>
                  <a:pt x="18992" y="8826"/>
                </a:lnTo>
                <a:lnTo>
                  <a:pt x="19043" y="8413"/>
                </a:lnTo>
                <a:lnTo>
                  <a:pt x="19053" y="7616"/>
                </a:lnTo>
                <a:lnTo>
                  <a:pt x="18992" y="6809"/>
                </a:lnTo>
                <a:lnTo>
                  <a:pt x="18869" y="6397"/>
                </a:lnTo>
                <a:lnTo>
                  <a:pt x="18829" y="6378"/>
                </a:lnTo>
                <a:lnTo>
                  <a:pt x="18768" y="6359"/>
                </a:lnTo>
                <a:lnTo>
                  <a:pt x="18605" y="6340"/>
                </a:lnTo>
                <a:lnTo>
                  <a:pt x="18513" y="6331"/>
                </a:lnTo>
                <a:lnTo>
                  <a:pt x="18411" y="6331"/>
                </a:lnTo>
                <a:lnTo>
                  <a:pt x="18289" y="6321"/>
                </a:lnTo>
                <a:lnTo>
                  <a:pt x="18054" y="6321"/>
                </a:lnTo>
                <a:lnTo>
                  <a:pt x="17912" y="6331"/>
                </a:lnTo>
                <a:lnTo>
                  <a:pt x="17484" y="6331"/>
                </a:lnTo>
                <a:lnTo>
                  <a:pt x="17351" y="6340"/>
                </a:lnTo>
                <a:lnTo>
                  <a:pt x="17056" y="6340"/>
                </a:lnTo>
                <a:lnTo>
                  <a:pt x="17046" y="6612"/>
                </a:lnTo>
                <a:lnTo>
                  <a:pt x="17759" y="6612"/>
                </a:lnTo>
                <a:lnTo>
                  <a:pt x="17759" y="8085"/>
                </a:lnTo>
                <a:lnTo>
                  <a:pt x="16923" y="7184"/>
                </a:lnTo>
                <a:lnTo>
                  <a:pt x="16618" y="7447"/>
                </a:lnTo>
                <a:lnTo>
                  <a:pt x="17575" y="8582"/>
                </a:lnTo>
                <a:lnTo>
                  <a:pt x="16363" y="8582"/>
                </a:lnTo>
                <a:lnTo>
                  <a:pt x="16129" y="7588"/>
                </a:lnTo>
                <a:lnTo>
                  <a:pt x="15782" y="7663"/>
                </a:lnTo>
                <a:lnTo>
                  <a:pt x="16098" y="8976"/>
                </a:lnTo>
                <a:lnTo>
                  <a:pt x="15894" y="8957"/>
                </a:lnTo>
                <a:lnTo>
                  <a:pt x="15609" y="7681"/>
                </a:lnTo>
                <a:lnTo>
                  <a:pt x="15151" y="7747"/>
                </a:lnTo>
                <a:lnTo>
                  <a:pt x="15426" y="8891"/>
                </a:lnTo>
                <a:lnTo>
                  <a:pt x="15263" y="8873"/>
                </a:lnTo>
                <a:lnTo>
                  <a:pt x="14712" y="6481"/>
                </a:lnTo>
                <a:lnTo>
                  <a:pt x="14427" y="6472"/>
                </a:lnTo>
                <a:lnTo>
                  <a:pt x="14407" y="6518"/>
                </a:lnTo>
                <a:lnTo>
                  <a:pt x="14346" y="6556"/>
                </a:lnTo>
                <a:lnTo>
                  <a:pt x="14264" y="6584"/>
                </a:lnTo>
                <a:lnTo>
                  <a:pt x="14142" y="6593"/>
                </a:lnTo>
                <a:lnTo>
                  <a:pt x="14030" y="6584"/>
                </a:lnTo>
                <a:lnTo>
                  <a:pt x="13948" y="6556"/>
                </a:lnTo>
                <a:lnTo>
                  <a:pt x="13887" y="6518"/>
                </a:lnTo>
                <a:lnTo>
                  <a:pt x="13867" y="6472"/>
                </a:lnTo>
                <a:lnTo>
                  <a:pt x="13887" y="6434"/>
                </a:lnTo>
                <a:lnTo>
                  <a:pt x="13948" y="6397"/>
                </a:lnTo>
                <a:lnTo>
                  <a:pt x="14030" y="6359"/>
                </a:lnTo>
                <a:lnTo>
                  <a:pt x="14142" y="6350"/>
                </a:lnTo>
                <a:lnTo>
                  <a:pt x="14264" y="6359"/>
                </a:lnTo>
                <a:lnTo>
                  <a:pt x="14346" y="6397"/>
                </a:lnTo>
                <a:lnTo>
                  <a:pt x="14407" y="6434"/>
                </a:lnTo>
                <a:lnTo>
                  <a:pt x="14427" y="6472"/>
                </a:lnTo>
                <a:lnTo>
                  <a:pt x="14712" y="6481"/>
                </a:lnTo>
                <a:lnTo>
                  <a:pt x="14621" y="6096"/>
                </a:lnTo>
                <a:lnTo>
                  <a:pt x="14774" y="6125"/>
                </a:lnTo>
                <a:lnTo>
                  <a:pt x="15151" y="7747"/>
                </a:lnTo>
                <a:lnTo>
                  <a:pt x="15609" y="7681"/>
                </a:lnTo>
                <a:lnTo>
                  <a:pt x="15365" y="6556"/>
                </a:lnTo>
                <a:lnTo>
                  <a:pt x="15528" y="6603"/>
                </a:lnTo>
                <a:lnTo>
                  <a:pt x="15782" y="7663"/>
                </a:lnTo>
                <a:lnTo>
                  <a:pt x="16129" y="7588"/>
                </a:lnTo>
                <a:lnTo>
                  <a:pt x="15884" y="6593"/>
                </a:lnTo>
                <a:lnTo>
                  <a:pt x="16618" y="7447"/>
                </a:lnTo>
                <a:lnTo>
                  <a:pt x="16923" y="7184"/>
                </a:lnTo>
                <a:lnTo>
                  <a:pt x="16394" y="6612"/>
                </a:lnTo>
                <a:lnTo>
                  <a:pt x="17046" y="6612"/>
                </a:lnTo>
                <a:lnTo>
                  <a:pt x="17056" y="6340"/>
                </a:lnTo>
                <a:lnTo>
                  <a:pt x="16822" y="6350"/>
                </a:lnTo>
                <a:lnTo>
                  <a:pt x="16383" y="6350"/>
                </a:lnTo>
                <a:lnTo>
                  <a:pt x="16017" y="6331"/>
                </a:lnTo>
                <a:lnTo>
                  <a:pt x="15874" y="6312"/>
                </a:lnTo>
                <a:lnTo>
                  <a:pt x="15762" y="6293"/>
                </a:lnTo>
                <a:lnTo>
                  <a:pt x="15680" y="6256"/>
                </a:lnTo>
                <a:lnTo>
                  <a:pt x="15629" y="6200"/>
                </a:lnTo>
                <a:lnTo>
                  <a:pt x="15568" y="6087"/>
                </a:lnTo>
                <a:lnTo>
                  <a:pt x="15507" y="5946"/>
                </a:lnTo>
                <a:lnTo>
                  <a:pt x="15395" y="5740"/>
                </a:lnTo>
                <a:lnTo>
                  <a:pt x="15344" y="5674"/>
                </a:lnTo>
                <a:lnTo>
                  <a:pt x="15273" y="5609"/>
                </a:lnTo>
                <a:lnTo>
                  <a:pt x="15222" y="5552"/>
                </a:lnTo>
                <a:lnTo>
                  <a:pt x="15171" y="5506"/>
                </a:lnTo>
                <a:lnTo>
                  <a:pt x="15069" y="5449"/>
                </a:lnTo>
                <a:lnTo>
                  <a:pt x="15028" y="5430"/>
                </a:lnTo>
                <a:lnTo>
                  <a:pt x="14916" y="4558"/>
                </a:lnTo>
                <a:lnTo>
                  <a:pt x="14875" y="2692"/>
                </a:lnTo>
                <a:lnTo>
                  <a:pt x="14865" y="835"/>
                </a:lnTo>
                <a:lnTo>
                  <a:pt x="14865" y="0"/>
                </a:lnTo>
                <a:lnTo>
                  <a:pt x="7805" y="0"/>
                </a:lnTo>
                <a:lnTo>
                  <a:pt x="7825" y="469"/>
                </a:lnTo>
                <a:lnTo>
                  <a:pt x="14417" y="469"/>
                </a:lnTo>
                <a:lnTo>
                  <a:pt x="14417" y="5130"/>
                </a:lnTo>
                <a:lnTo>
                  <a:pt x="14407" y="5112"/>
                </a:lnTo>
                <a:lnTo>
                  <a:pt x="14346" y="5083"/>
                </a:lnTo>
                <a:lnTo>
                  <a:pt x="14223" y="5055"/>
                </a:lnTo>
                <a:lnTo>
                  <a:pt x="14101" y="5055"/>
                </a:lnTo>
                <a:lnTo>
                  <a:pt x="13999" y="5046"/>
                </a:lnTo>
                <a:lnTo>
                  <a:pt x="13500" y="5046"/>
                </a:lnTo>
                <a:lnTo>
                  <a:pt x="13276" y="5037"/>
                </a:lnTo>
                <a:lnTo>
                  <a:pt x="12491" y="5037"/>
                </a:lnTo>
                <a:lnTo>
                  <a:pt x="12196" y="5027"/>
                </a:lnTo>
                <a:lnTo>
                  <a:pt x="10566" y="5027"/>
                </a:lnTo>
                <a:lnTo>
                  <a:pt x="10566" y="5430"/>
                </a:lnTo>
                <a:lnTo>
                  <a:pt x="11452" y="5430"/>
                </a:lnTo>
                <a:lnTo>
                  <a:pt x="11737" y="5421"/>
                </a:lnTo>
                <a:lnTo>
                  <a:pt x="12970" y="5421"/>
                </a:lnTo>
                <a:lnTo>
                  <a:pt x="13174" y="5430"/>
                </a:lnTo>
                <a:lnTo>
                  <a:pt x="13755" y="5430"/>
                </a:lnTo>
                <a:lnTo>
                  <a:pt x="13846" y="5440"/>
                </a:lnTo>
                <a:lnTo>
                  <a:pt x="13928" y="5440"/>
                </a:lnTo>
                <a:lnTo>
                  <a:pt x="14009" y="5449"/>
                </a:lnTo>
                <a:lnTo>
                  <a:pt x="14132" y="5459"/>
                </a:lnTo>
                <a:lnTo>
                  <a:pt x="14295" y="5487"/>
                </a:lnTo>
                <a:lnTo>
                  <a:pt x="14468" y="5515"/>
                </a:lnTo>
                <a:lnTo>
                  <a:pt x="14651" y="5562"/>
                </a:lnTo>
                <a:lnTo>
                  <a:pt x="14814" y="5627"/>
                </a:lnTo>
                <a:lnTo>
                  <a:pt x="14977" y="5712"/>
                </a:lnTo>
                <a:lnTo>
                  <a:pt x="15100" y="5796"/>
                </a:lnTo>
                <a:lnTo>
                  <a:pt x="15202" y="5871"/>
                </a:lnTo>
                <a:lnTo>
                  <a:pt x="15344" y="6021"/>
                </a:lnTo>
                <a:lnTo>
                  <a:pt x="15375" y="6087"/>
                </a:lnTo>
                <a:lnTo>
                  <a:pt x="15395" y="6134"/>
                </a:lnTo>
                <a:lnTo>
                  <a:pt x="15395" y="6181"/>
                </a:lnTo>
                <a:lnTo>
                  <a:pt x="15375" y="6209"/>
                </a:lnTo>
                <a:lnTo>
                  <a:pt x="15344" y="6256"/>
                </a:lnTo>
                <a:lnTo>
                  <a:pt x="15324" y="6303"/>
                </a:lnTo>
                <a:lnTo>
                  <a:pt x="15293" y="6321"/>
                </a:lnTo>
                <a:lnTo>
                  <a:pt x="15252" y="6293"/>
                </a:lnTo>
                <a:lnTo>
                  <a:pt x="15222" y="6256"/>
                </a:lnTo>
                <a:lnTo>
                  <a:pt x="15171" y="6200"/>
                </a:lnTo>
                <a:lnTo>
                  <a:pt x="15100" y="6134"/>
                </a:lnTo>
                <a:lnTo>
                  <a:pt x="15018" y="6068"/>
                </a:lnTo>
                <a:lnTo>
                  <a:pt x="14916" y="5984"/>
                </a:lnTo>
                <a:lnTo>
                  <a:pt x="14692" y="5853"/>
                </a:lnTo>
                <a:lnTo>
                  <a:pt x="14560" y="5806"/>
                </a:lnTo>
                <a:lnTo>
                  <a:pt x="14509" y="5796"/>
                </a:lnTo>
                <a:lnTo>
                  <a:pt x="14427" y="5787"/>
                </a:lnTo>
                <a:lnTo>
                  <a:pt x="14315" y="5778"/>
                </a:lnTo>
                <a:lnTo>
                  <a:pt x="14172" y="5768"/>
                </a:lnTo>
                <a:lnTo>
                  <a:pt x="13989" y="5759"/>
                </a:lnTo>
                <a:lnTo>
                  <a:pt x="13775" y="5759"/>
                </a:lnTo>
                <a:lnTo>
                  <a:pt x="13561" y="5749"/>
                </a:lnTo>
                <a:lnTo>
                  <a:pt x="13306" y="5740"/>
                </a:lnTo>
                <a:lnTo>
                  <a:pt x="13042" y="5731"/>
                </a:lnTo>
                <a:lnTo>
                  <a:pt x="12756" y="5721"/>
                </a:lnTo>
                <a:lnTo>
                  <a:pt x="12451" y="5721"/>
                </a:lnTo>
                <a:lnTo>
                  <a:pt x="12135" y="5712"/>
                </a:lnTo>
                <a:lnTo>
                  <a:pt x="11809" y="5702"/>
                </a:lnTo>
                <a:lnTo>
                  <a:pt x="11472" y="5702"/>
                </a:lnTo>
                <a:lnTo>
                  <a:pt x="11146" y="5693"/>
                </a:lnTo>
                <a:lnTo>
                  <a:pt x="10800" y="5693"/>
                </a:lnTo>
                <a:lnTo>
                  <a:pt x="10790" y="5702"/>
                </a:lnTo>
                <a:lnTo>
                  <a:pt x="10769" y="5731"/>
                </a:lnTo>
                <a:lnTo>
                  <a:pt x="10749" y="5778"/>
                </a:lnTo>
                <a:lnTo>
                  <a:pt x="10749" y="5834"/>
                </a:lnTo>
                <a:lnTo>
                  <a:pt x="10780" y="6143"/>
                </a:lnTo>
                <a:lnTo>
                  <a:pt x="10831" y="6565"/>
                </a:lnTo>
                <a:lnTo>
                  <a:pt x="10882" y="7053"/>
                </a:lnTo>
                <a:lnTo>
                  <a:pt x="10943" y="7569"/>
                </a:lnTo>
                <a:lnTo>
                  <a:pt x="11004" y="8047"/>
                </a:lnTo>
                <a:lnTo>
                  <a:pt x="11055" y="8451"/>
                </a:lnTo>
                <a:lnTo>
                  <a:pt x="11085" y="8723"/>
                </a:lnTo>
                <a:lnTo>
                  <a:pt x="11095" y="8826"/>
                </a:lnTo>
                <a:lnTo>
                  <a:pt x="11065" y="8835"/>
                </a:lnTo>
                <a:lnTo>
                  <a:pt x="10994" y="8835"/>
                </a:lnTo>
                <a:lnTo>
                  <a:pt x="10932" y="8844"/>
                </a:lnTo>
                <a:lnTo>
                  <a:pt x="10902" y="8854"/>
                </a:lnTo>
                <a:lnTo>
                  <a:pt x="10892" y="8760"/>
                </a:lnTo>
                <a:lnTo>
                  <a:pt x="10871" y="8479"/>
                </a:lnTo>
                <a:lnTo>
                  <a:pt x="10831" y="8075"/>
                </a:lnTo>
                <a:lnTo>
                  <a:pt x="10780" y="7588"/>
                </a:lnTo>
                <a:lnTo>
                  <a:pt x="10708" y="7072"/>
                </a:lnTo>
                <a:lnTo>
                  <a:pt x="10647" y="6575"/>
                </a:lnTo>
                <a:lnTo>
                  <a:pt x="10596" y="6153"/>
                </a:lnTo>
                <a:lnTo>
                  <a:pt x="10545" y="5843"/>
                </a:lnTo>
                <a:lnTo>
                  <a:pt x="10515" y="5787"/>
                </a:lnTo>
                <a:lnTo>
                  <a:pt x="10474" y="5740"/>
                </a:lnTo>
                <a:lnTo>
                  <a:pt x="10423" y="5702"/>
                </a:lnTo>
                <a:lnTo>
                  <a:pt x="10403" y="5693"/>
                </a:lnTo>
                <a:lnTo>
                  <a:pt x="8620" y="5693"/>
                </a:lnTo>
                <a:lnTo>
                  <a:pt x="8477" y="5702"/>
                </a:lnTo>
                <a:lnTo>
                  <a:pt x="8080" y="5702"/>
                </a:lnTo>
                <a:lnTo>
                  <a:pt x="8222" y="6509"/>
                </a:lnTo>
                <a:lnTo>
                  <a:pt x="8273" y="6509"/>
                </a:lnTo>
                <a:lnTo>
                  <a:pt x="8314" y="6500"/>
                </a:lnTo>
                <a:lnTo>
                  <a:pt x="8375" y="6500"/>
                </a:lnTo>
                <a:lnTo>
                  <a:pt x="8446" y="6509"/>
                </a:lnTo>
                <a:lnTo>
                  <a:pt x="8508" y="6518"/>
                </a:lnTo>
                <a:lnTo>
                  <a:pt x="8558" y="6537"/>
                </a:lnTo>
                <a:lnTo>
                  <a:pt x="8599" y="6565"/>
                </a:lnTo>
                <a:lnTo>
                  <a:pt x="8660" y="6931"/>
                </a:lnTo>
                <a:lnTo>
                  <a:pt x="8742" y="7644"/>
                </a:lnTo>
                <a:lnTo>
                  <a:pt x="8803" y="8338"/>
                </a:lnTo>
                <a:lnTo>
                  <a:pt x="8834" y="8657"/>
                </a:lnTo>
                <a:lnTo>
                  <a:pt x="8385" y="8666"/>
                </a:lnTo>
                <a:lnTo>
                  <a:pt x="8222" y="6509"/>
                </a:lnTo>
                <a:lnTo>
                  <a:pt x="8080" y="5702"/>
                </a:lnTo>
                <a:lnTo>
                  <a:pt x="7906" y="5702"/>
                </a:lnTo>
                <a:lnTo>
                  <a:pt x="7743" y="5712"/>
                </a:lnTo>
                <a:lnTo>
                  <a:pt x="7580" y="5712"/>
                </a:lnTo>
                <a:lnTo>
                  <a:pt x="7438" y="5721"/>
                </a:lnTo>
                <a:lnTo>
                  <a:pt x="7295" y="5721"/>
                </a:lnTo>
                <a:lnTo>
                  <a:pt x="7152" y="5731"/>
                </a:lnTo>
                <a:lnTo>
                  <a:pt x="7030" y="5740"/>
                </a:lnTo>
                <a:lnTo>
                  <a:pt x="6918" y="5740"/>
                </a:lnTo>
                <a:lnTo>
                  <a:pt x="6796" y="5749"/>
                </a:lnTo>
                <a:lnTo>
                  <a:pt x="6704" y="5759"/>
                </a:lnTo>
                <a:lnTo>
                  <a:pt x="6541" y="5778"/>
                </a:lnTo>
                <a:lnTo>
                  <a:pt x="6470" y="5787"/>
                </a:lnTo>
                <a:lnTo>
                  <a:pt x="6409" y="5796"/>
                </a:lnTo>
                <a:lnTo>
                  <a:pt x="6368" y="5806"/>
                </a:lnTo>
                <a:lnTo>
                  <a:pt x="6337" y="5815"/>
                </a:lnTo>
                <a:lnTo>
                  <a:pt x="6235" y="5853"/>
                </a:lnTo>
                <a:lnTo>
                  <a:pt x="6195" y="5871"/>
                </a:lnTo>
                <a:lnTo>
                  <a:pt x="6154" y="5881"/>
                </a:lnTo>
                <a:lnTo>
                  <a:pt x="6103" y="5899"/>
                </a:lnTo>
                <a:lnTo>
                  <a:pt x="6062" y="5918"/>
                </a:lnTo>
                <a:lnTo>
                  <a:pt x="5981" y="5974"/>
                </a:lnTo>
                <a:lnTo>
                  <a:pt x="5889" y="6115"/>
                </a:lnTo>
                <a:lnTo>
                  <a:pt x="6062" y="9914"/>
                </a:lnTo>
                <a:lnTo>
                  <a:pt x="6052" y="9923"/>
                </a:lnTo>
                <a:lnTo>
                  <a:pt x="6062" y="9951"/>
                </a:lnTo>
                <a:lnTo>
                  <a:pt x="6093" y="10007"/>
                </a:lnTo>
                <a:lnTo>
                  <a:pt x="6185" y="10083"/>
                </a:lnTo>
                <a:lnTo>
                  <a:pt x="6286" y="10139"/>
                </a:lnTo>
                <a:lnTo>
                  <a:pt x="6337" y="10148"/>
                </a:lnTo>
                <a:lnTo>
                  <a:pt x="6388" y="10139"/>
                </a:lnTo>
                <a:lnTo>
                  <a:pt x="6460" y="10101"/>
                </a:lnTo>
                <a:lnTo>
                  <a:pt x="6500" y="10083"/>
                </a:lnTo>
                <a:lnTo>
                  <a:pt x="6572" y="10036"/>
                </a:lnTo>
                <a:lnTo>
                  <a:pt x="6674" y="9979"/>
                </a:lnTo>
                <a:lnTo>
                  <a:pt x="6786" y="9914"/>
                </a:lnTo>
                <a:lnTo>
                  <a:pt x="6918" y="9839"/>
                </a:lnTo>
                <a:lnTo>
                  <a:pt x="7061" y="9754"/>
                </a:lnTo>
                <a:lnTo>
                  <a:pt x="7214" y="9651"/>
                </a:lnTo>
                <a:lnTo>
                  <a:pt x="7377" y="9567"/>
                </a:lnTo>
                <a:lnTo>
                  <a:pt x="7519" y="9473"/>
                </a:lnTo>
                <a:lnTo>
                  <a:pt x="7662" y="9388"/>
                </a:lnTo>
                <a:lnTo>
                  <a:pt x="7805" y="9313"/>
                </a:lnTo>
                <a:lnTo>
                  <a:pt x="7927" y="9229"/>
                </a:lnTo>
                <a:lnTo>
                  <a:pt x="8029" y="9173"/>
                </a:lnTo>
                <a:lnTo>
                  <a:pt x="8110" y="9126"/>
                </a:lnTo>
                <a:lnTo>
                  <a:pt x="8161" y="9098"/>
                </a:lnTo>
                <a:lnTo>
                  <a:pt x="8182" y="9088"/>
                </a:lnTo>
                <a:lnTo>
                  <a:pt x="7030" y="10908"/>
                </a:lnTo>
                <a:lnTo>
                  <a:pt x="6011" y="10908"/>
                </a:lnTo>
                <a:lnTo>
                  <a:pt x="5818" y="10917"/>
                </a:lnTo>
                <a:lnTo>
                  <a:pt x="5634" y="10917"/>
                </a:lnTo>
                <a:lnTo>
                  <a:pt x="5461" y="10927"/>
                </a:lnTo>
                <a:lnTo>
                  <a:pt x="5298" y="10936"/>
                </a:lnTo>
                <a:lnTo>
                  <a:pt x="5166" y="10936"/>
                </a:lnTo>
                <a:lnTo>
                  <a:pt x="5054" y="10945"/>
                </a:lnTo>
                <a:lnTo>
                  <a:pt x="4972" y="10964"/>
                </a:lnTo>
                <a:lnTo>
                  <a:pt x="4942" y="10974"/>
                </a:lnTo>
                <a:lnTo>
                  <a:pt x="4891" y="11105"/>
                </a:lnTo>
                <a:lnTo>
                  <a:pt x="4870" y="11292"/>
                </a:lnTo>
                <a:lnTo>
                  <a:pt x="4891" y="11461"/>
                </a:lnTo>
                <a:lnTo>
                  <a:pt x="4952" y="11593"/>
                </a:lnTo>
                <a:lnTo>
                  <a:pt x="5003" y="11611"/>
                </a:lnTo>
                <a:lnTo>
                  <a:pt x="5094" y="11621"/>
                </a:lnTo>
                <a:lnTo>
                  <a:pt x="5227" y="11630"/>
                </a:lnTo>
                <a:lnTo>
                  <a:pt x="5594" y="11649"/>
                </a:lnTo>
                <a:lnTo>
                  <a:pt x="6541" y="11649"/>
                </a:lnTo>
                <a:lnTo>
                  <a:pt x="6989" y="11630"/>
                </a:lnTo>
                <a:lnTo>
                  <a:pt x="7193" y="11630"/>
                </a:lnTo>
                <a:lnTo>
                  <a:pt x="7366" y="11621"/>
                </a:lnTo>
                <a:lnTo>
                  <a:pt x="7509" y="11602"/>
                </a:lnTo>
                <a:lnTo>
                  <a:pt x="7611" y="11593"/>
                </a:lnTo>
                <a:lnTo>
                  <a:pt x="7662" y="11583"/>
                </a:lnTo>
                <a:lnTo>
                  <a:pt x="7835" y="11433"/>
                </a:lnTo>
                <a:lnTo>
                  <a:pt x="8039" y="11180"/>
                </a:lnTo>
                <a:lnTo>
                  <a:pt x="8273" y="10842"/>
                </a:lnTo>
                <a:lnTo>
                  <a:pt x="8508" y="10467"/>
                </a:lnTo>
                <a:lnTo>
                  <a:pt x="8711" y="10101"/>
                </a:lnTo>
                <a:lnTo>
                  <a:pt x="8885" y="9782"/>
                </a:lnTo>
                <a:lnTo>
                  <a:pt x="9007" y="9567"/>
                </a:lnTo>
                <a:lnTo>
                  <a:pt x="9048" y="9482"/>
                </a:lnTo>
                <a:lnTo>
                  <a:pt x="16282" y="9482"/>
                </a:lnTo>
                <a:lnTo>
                  <a:pt x="16434" y="9764"/>
                </a:lnTo>
                <a:lnTo>
                  <a:pt x="16597" y="10054"/>
                </a:lnTo>
                <a:lnTo>
                  <a:pt x="16781" y="10383"/>
                </a:lnTo>
                <a:lnTo>
                  <a:pt x="16985" y="10739"/>
                </a:lnTo>
                <a:lnTo>
                  <a:pt x="17158" y="11058"/>
                </a:lnTo>
                <a:lnTo>
                  <a:pt x="17311" y="11302"/>
                </a:lnTo>
                <a:lnTo>
                  <a:pt x="17402" y="11442"/>
                </a:lnTo>
                <a:lnTo>
                  <a:pt x="17474" y="11517"/>
                </a:lnTo>
                <a:lnTo>
                  <a:pt x="17535" y="11536"/>
                </a:lnTo>
                <a:lnTo>
                  <a:pt x="17596" y="11536"/>
                </a:lnTo>
                <a:lnTo>
                  <a:pt x="17647" y="11527"/>
                </a:lnTo>
                <a:lnTo>
                  <a:pt x="20642" y="11527"/>
                </a:lnTo>
                <a:lnTo>
                  <a:pt x="20734" y="11611"/>
                </a:lnTo>
                <a:lnTo>
                  <a:pt x="20795" y="11686"/>
                </a:lnTo>
                <a:lnTo>
                  <a:pt x="20826" y="11743"/>
                </a:lnTo>
                <a:lnTo>
                  <a:pt x="20836" y="11780"/>
                </a:lnTo>
                <a:lnTo>
                  <a:pt x="20836" y="14144"/>
                </a:lnTo>
                <a:lnTo>
                  <a:pt x="20826" y="14181"/>
                </a:lnTo>
                <a:lnTo>
                  <a:pt x="20795" y="14228"/>
                </a:lnTo>
                <a:lnTo>
                  <a:pt x="20754" y="14275"/>
                </a:lnTo>
                <a:lnTo>
                  <a:pt x="20683" y="14322"/>
                </a:lnTo>
                <a:lnTo>
                  <a:pt x="20602" y="14350"/>
                </a:lnTo>
                <a:lnTo>
                  <a:pt x="20551" y="14369"/>
                </a:lnTo>
                <a:lnTo>
                  <a:pt x="20530" y="14378"/>
                </a:lnTo>
                <a:lnTo>
                  <a:pt x="17565" y="14378"/>
                </a:lnTo>
                <a:lnTo>
                  <a:pt x="17514" y="14387"/>
                </a:lnTo>
                <a:lnTo>
                  <a:pt x="17474" y="14425"/>
                </a:lnTo>
                <a:lnTo>
                  <a:pt x="17423" y="14481"/>
                </a:lnTo>
                <a:lnTo>
                  <a:pt x="17362" y="14556"/>
                </a:lnTo>
                <a:lnTo>
                  <a:pt x="17290" y="14631"/>
                </a:lnTo>
                <a:lnTo>
                  <a:pt x="17209" y="14716"/>
                </a:lnTo>
                <a:lnTo>
                  <a:pt x="17137" y="14791"/>
                </a:lnTo>
                <a:lnTo>
                  <a:pt x="17066" y="14856"/>
                </a:lnTo>
                <a:lnTo>
                  <a:pt x="17005" y="14903"/>
                </a:lnTo>
                <a:lnTo>
                  <a:pt x="16944" y="14931"/>
                </a:lnTo>
                <a:lnTo>
                  <a:pt x="16832" y="14960"/>
                </a:lnTo>
                <a:lnTo>
                  <a:pt x="16750" y="14969"/>
                </a:lnTo>
                <a:lnTo>
                  <a:pt x="16699" y="14978"/>
                </a:lnTo>
                <a:lnTo>
                  <a:pt x="8620" y="14978"/>
                </a:lnTo>
                <a:lnTo>
                  <a:pt x="8538" y="14903"/>
                </a:lnTo>
                <a:lnTo>
                  <a:pt x="8457" y="14819"/>
                </a:lnTo>
                <a:lnTo>
                  <a:pt x="8345" y="14725"/>
                </a:lnTo>
                <a:lnTo>
                  <a:pt x="8232" y="14622"/>
                </a:lnTo>
                <a:lnTo>
                  <a:pt x="8131" y="14538"/>
                </a:lnTo>
                <a:lnTo>
                  <a:pt x="8029" y="14472"/>
                </a:lnTo>
                <a:lnTo>
                  <a:pt x="7968" y="14425"/>
                </a:lnTo>
                <a:lnTo>
                  <a:pt x="7917" y="14406"/>
                </a:lnTo>
                <a:lnTo>
                  <a:pt x="7805" y="14397"/>
                </a:lnTo>
                <a:lnTo>
                  <a:pt x="7631" y="14397"/>
                </a:lnTo>
                <a:lnTo>
                  <a:pt x="7417" y="14387"/>
                </a:lnTo>
                <a:lnTo>
                  <a:pt x="7173" y="14387"/>
                </a:lnTo>
                <a:lnTo>
                  <a:pt x="6898" y="14378"/>
                </a:lnTo>
                <a:lnTo>
                  <a:pt x="6011" y="14378"/>
                </a:lnTo>
                <a:lnTo>
                  <a:pt x="5716" y="14387"/>
                </a:lnTo>
                <a:lnTo>
                  <a:pt x="5451" y="14387"/>
                </a:lnTo>
                <a:lnTo>
                  <a:pt x="5196" y="14397"/>
                </a:lnTo>
                <a:lnTo>
                  <a:pt x="4972" y="14406"/>
                </a:lnTo>
                <a:lnTo>
                  <a:pt x="4809" y="14425"/>
                </a:lnTo>
                <a:lnTo>
                  <a:pt x="4697" y="14434"/>
                </a:lnTo>
                <a:lnTo>
                  <a:pt x="4636" y="14453"/>
                </a:lnTo>
                <a:lnTo>
                  <a:pt x="4565" y="14566"/>
                </a:lnTo>
                <a:lnTo>
                  <a:pt x="4544" y="14716"/>
                </a:lnTo>
                <a:lnTo>
                  <a:pt x="4554" y="14856"/>
                </a:lnTo>
                <a:lnTo>
                  <a:pt x="4565" y="14913"/>
                </a:lnTo>
                <a:lnTo>
                  <a:pt x="4116" y="14913"/>
                </a:lnTo>
                <a:lnTo>
                  <a:pt x="3566" y="12896"/>
                </a:lnTo>
                <a:lnTo>
                  <a:pt x="3556" y="12877"/>
                </a:lnTo>
                <a:lnTo>
                  <a:pt x="3525" y="12840"/>
                </a:lnTo>
                <a:lnTo>
                  <a:pt x="3485" y="12821"/>
                </a:lnTo>
                <a:lnTo>
                  <a:pt x="3434" y="12840"/>
                </a:lnTo>
                <a:lnTo>
                  <a:pt x="3393" y="12896"/>
                </a:lnTo>
                <a:lnTo>
                  <a:pt x="3322" y="13009"/>
                </a:lnTo>
                <a:lnTo>
                  <a:pt x="3240" y="13140"/>
                </a:lnTo>
                <a:lnTo>
                  <a:pt x="3148" y="13290"/>
                </a:lnTo>
                <a:lnTo>
                  <a:pt x="3046" y="13440"/>
                </a:lnTo>
                <a:lnTo>
                  <a:pt x="2965" y="13562"/>
                </a:lnTo>
                <a:lnTo>
                  <a:pt x="2914" y="13647"/>
                </a:lnTo>
                <a:lnTo>
                  <a:pt x="2894" y="13675"/>
                </a:lnTo>
                <a:lnTo>
                  <a:pt x="2894" y="13703"/>
                </a:lnTo>
                <a:lnTo>
                  <a:pt x="2873" y="13778"/>
                </a:lnTo>
                <a:lnTo>
                  <a:pt x="2873" y="14069"/>
                </a:lnTo>
                <a:lnTo>
                  <a:pt x="2883" y="14603"/>
                </a:lnTo>
                <a:lnTo>
                  <a:pt x="2883" y="15307"/>
                </a:lnTo>
                <a:lnTo>
                  <a:pt x="2894" y="16048"/>
                </a:lnTo>
                <a:lnTo>
                  <a:pt x="3474" y="16076"/>
                </a:lnTo>
                <a:lnTo>
                  <a:pt x="3505" y="15719"/>
                </a:lnTo>
                <a:lnTo>
                  <a:pt x="3535" y="15457"/>
                </a:lnTo>
                <a:lnTo>
                  <a:pt x="3576" y="15307"/>
                </a:lnTo>
                <a:lnTo>
                  <a:pt x="3617" y="15250"/>
                </a:lnTo>
                <a:lnTo>
                  <a:pt x="3658" y="15316"/>
                </a:lnTo>
                <a:lnTo>
                  <a:pt x="3698" y="15485"/>
                </a:lnTo>
                <a:lnTo>
                  <a:pt x="3739" y="15747"/>
                </a:lnTo>
                <a:lnTo>
                  <a:pt x="3770" y="16076"/>
                </a:lnTo>
                <a:lnTo>
                  <a:pt x="4402" y="16085"/>
                </a:lnTo>
                <a:lnTo>
                  <a:pt x="4330" y="15616"/>
                </a:lnTo>
                <a:lnTo>
                  <a:pt x="21101" y="15616"/>
                </a:lnTo>
                <a:lnTo>
                  <a:pt x="21101" y="17436"/>
                </a:lnTo>
                <a:lnTo>
                  <a:pt x="18380" y="17998"/>
                </a:lnTo>
                <a:lnTo>
                  <a:pt x="7142" y="17998"/>
                </a:lnTo>
                <a:lnTo>
                  <a:pt x="4646" y="17726"/>
                </a:lnTo>
                <a:lnTo>
                  <a:pt x="4402" y="16085"/>
                </a:lnTo>
                <a:lnTo>
                  <a:pt x="3770" y="16076"/>
                </a:lnTo>
                <a:lnTo>
                  <a:pt x="3800" y="16385"/>
                </a:lnTo>
                <a:lnTo>
                  <a:pt x="3821" y="16704"/>
                </a:lnTo>
                <a:lnTo>
                  <a:pt x="3831" y="17014"/>
                </a:lnTo>
                <a:lnTo>
                  <a:pt x="3831" y="17295"/>
                </a:lnTo>
                <a:lnTo>
                  <a:pt x="3811" y="18233"/>
                </a:lnTo>
                <a:lnTo>
                  <a:pt x="3770" y="18983"/>
                </a:lnTo>
                <a:lnTo>
                  <a:pt x="3709" y="19499"/>
                </a:lnTo>
                <a:lnTo>
                  <a:pt x="3637" y="19687"/>
                </a:lnTo>
                <a:lnTo>
                  <a:pt x="3566" y="19565"/>
                </a:lnTo>
                <a:lnTo>
                  <a:pt x="3515" y="19208"/>
                </a:lnTo>
                <a:lnTo>
                  <a:pt x="3474" y="18646"/>
                </a:lnTo>
                <a:lnTo>
                  <a:pt x="3444" y="17942"/>
                </a:lnTo>
                <a:lnTo>
                  <a:pt x="3495" y="17933"/>
                </a:lnTo>
                <a:lnTo>
                  <a:pt x="3597" y="17895"/>
                </a:lnTo>
                <a:lnTo>
                  <a:pt x="3698" y="17783"/>
                </a:lnTo>
                <a:lnTo>
                  <a:pt x="3749" y="17511"/>
                </a:lnTo>
                <a:lnTo>
                  <a:pt x="3739" y="17370"/>
                </a:lnTo>
                <a:lnTo>
                  <a:pt x="3698" y="17257"/>
                </a:lnTo>
                <a:lnTo>
                  <a:pt x="3658" y="17192"/>
                </a:lnTo>
                <a:lnTo>
                  <a:pt x="3597" y="17145"/>
                </a:lnTo>
                <a:lnTo>
                  <a:pt x="3495" y="17098"/>
                </a:lnTo>
                <a:lnTo>
                  <a:pt x="3444" y="17079"/>
                </a:lnTo>
                <a:lnTo>
                  <a:pt x="3434" y="17061"/>
                </a:lnTo>
                <a:lnTo>
                  <a:pt x="3444" y="16779"/>
                </a:lnTo>
                <a:lnTo>
                  <a:pt x="3444" y="16517"/>
                </a:lnTo>
                <a:lnTo>
                  <a:pt x="3454" y="16291"/>
                </a:lnTo>
                <a:lnTo>
                  <a:pt x="3474" y="16076"/>
                </a:lnTo>
                <a:lnTo>
                  <a:pt x="2894" y="16048"/>
                </a:lnTo>
                <a:lnTo>
                  <a:pt x="2894" y="16554"/>
                </a:lnTo>
                <a:lnTo>
                  <a:pt x="2904" y="16967"/>
                </a:lnTo>
                <a:lnTo>
                  <a:pt x="2904" y="17370"/>
                </a:lnTo>
                <a:lnTo>
                  <a:pt x="2466" y="17764"/>
                </a:lnTo>
                <a:lnTo>
                  <a:pt x="2333" y="17839"/>
                </a:lnTo>
                <a:lnTo>
                  <a:pt x="2364" y="18027"/>
                </a:lnTo>
                <a:lnTo>
                  <a:pt x="2384" y="18205"/>
                </a:lnTo>
                <a:lnTo>
                  <a:pt x="2394" y="18345"/>
                </a:lnTo>
                <a:lnTo>
                  <a:pt x="2405" y="18449"/>
                </a:lnTo>
                <a:lnTo>
                  <a:pt x="2394" y="19030"/>
                </a:lnTo>
                <a:lnTo>
                  <a:pt x="2354" y="19508"/>
                </a:lnTo>
                <a:lnTo>
                  <a:pt x="2292" y="19837"/>
                </a:lnTo>
                <a:lnTo>
                  <a:pt x="2231" y="19959"/>
                </a:lnTo>
                <a:lnTo>
                  <a:pt x="2180" y="19893"/>
                </a:lnTo>
                <a:lnTo>
                  <a:pt x="2119" y="19734"/>
                </a:lnTo>
                <a:lnTo>
                  <a:pt x="2058" y="19471"/>
                </a:lnTo>
                <a:lnTo>
                  <a:pt x="2028" y="19133"/>
                </a:lnTo>
                <a:lnTo>
                  <a:pt x="662" y="19115"/>
                </a:lnTo>
                <a:lnTo>
                  <a:pt x="652" y="19649"/>
                </a:lnTo>
                <a:lnTo>
                  <a:pt x="642" y="20071"/>
                </a:lnTo>
                <a:lnTo>
                  <a:pt x="611" y="20353"/>
                </a:lnTo>
                <a:lnTo>
                  <a:pt x="560" y="20456"/>
                </a:lnTo>
                <a:lnTo>
                  <a:pt x="520" y="20399"/>
                </a:lnTo>
                <a:lnTo>
                  <a:pt x="479" y="20240"/>
                </a:lnTo>
                <a:lnTo>
                  <a:pt x="438" y="20006"/>
                </a:lnTo>
                <a:lnTo>
                  <a:pt x="418" y="19687"/>
                </a:lnTo>
                <a:lnTo>
                  <a:pt x="0" y="19715"/>
                </a:lnTo>
                <a:lnTo>
                  <a:pt x="41" y="19996"/>
                </a:lnTo>
                <a:lnTo>
                  <a:pt x="82" y="20259"/>
                </a:lnTo>
                <a:lnTo>
                  <a:pt x="112" y="20484"/>
                </a:lnTo>
                <a:lnTo>
                  <a:pt x="143" y="20615"/>
                </a:lnTo>
                <a:lnTo>
                  <a:pt x="173" y="20812"/>
                </a:lnTo>
                <a:lnTo>
                  <a:pt x="204" y="21084"/>
                </a:lnTo>
                <a:lnTo>
                  <a:pt x="275" y="21319"/>
                </a:lnTo>
                <a:lnTo>
                  <a:pt x="428" y="21469"/>
                </a:lnTo>
                <a:lnTo>
                  <a:pt x="499" y="21487"/>
                </a:lnTo>
                <a:lnTo>
                  <a:pt x="622" y="21497"/>
                </a:lnTo>
                <a:lnTo>
                  <a:pt x="785" y="21506"/>
                </a:lnTo>
                <a:lnTo>
                  <a:pt x="1691" y="21506"/>
                </a:lnTo>
                <a:lnTo>
                  <a:pt x="1956" y="21497"/>
                </a:lnTo>
                <a:lnTo>
                  <a:pt x="2445" y="21478"/>
                </a:lnTo>
                <a:lnTo>
                  <a:pt x="2669" y="21459"/>
                </a:lnTo>
                <a:lnTo>
                  <a:pt x="2883" y="21441"/>
                </a:lnTo>
                <a:lnTo>
                  <a:pt x="3046" y="21422"/>
                </a:lnTo>
                <a:lnTo>
                  <a:pt x="3199" y="21403"/>
                </a:lnTo>
                <a:lnTo>
                  <a:pt x="3291" y="21384"/>
                </a:lnTo>
                <a:lnTo>
                  <a:pt x="3332" y="21347"/>
                </a:lnTo>
                <a:lnTo>
                  <a:pt x="3383" y="21253"/>
                </a:lnTo>
                <a:lnTo>
                  <a:pt x="3413" y="21187"/>
                </a:lnTo>
                <a:lnTo>
                  <a:pt x="3454" y="21140"/>
                </a:lnTo>
                <a:lnTo>
                  <a:pt x="3525" y="21112"/>
                </a:lnTo>
                <a:lnTo>
                  <a:pt x="3586" y="21112"/>
                </a:lnTo>
                <a:lnTo>
                  <a:pt x="3637" y="21150"/>
                </a:lnTo>
                <a:lnTo>
                  <a:pt x="3709" y="21281"/>
                </a:lnTo>
                <a:lnTo>
                  <a:pt x="3770" y="21328"/>
                </a:lnTo>
                <a:lnTo>
                  <a:pt x="3892" y="21384"/>
                </a:lnTo>
                <a:lnTo>
                  <a:pt x="4045" y="21431"/>
                </a:lnTo>
                <a:lnTo>
                  <a:pt x="4218" y="21487"/>
                </a:lnTo>
                <a:lnTo>
                  <a:pt x="4422" y="21525"/>
                </a:lnTo>
                <a:lnTo>
                  <a:pt x="4605" y="21562"/>
                </a:lnTo>
                <a:lnTo>
                  <a:pt x="4768" y="21591"/>
                </a:lnTo>
                <a:lnTo>
                  <a:pt x="4891" y="21600"/>
                </a:lnTo>
                <a:lnTo>
                  <a:pt x="5013" y="21600"/>
                </a:lnTo>
                <a:lnTo>
                  <a:pt x="5145" y="21591"/>
                </a:lnTo>
                <a:lnTo>
                  <a:pt x="5308" y="21572"/>
                </a:lnTo>
                <a:lnTo>
                  <a:pt x="5482" y="21544"/>
                </a:lnTo>
                <a:lnTo>
                  <a:pt x="5634" y="21506"/>
                </a:lnTo>
                <a:lnTo>
                  <a:pt x="5787" y="21459"/>
                </a:lnTo>
                <a:lnTo>
                  <a:pt x="5899" y="21403"/>
                </a:lnTo>
                <a:lnTo>
                  <a:pt x="5981" y="21319"/>
                </a:lnTo>
                <a:lnTo>
                  <a:pt x="6042" y="21206"/>
                </a:lnTo>
                <a:lnTo>
                  <a:pt x="6113" y="21056"/>
                </a:lnTo>
                <a:lnTo>
                  <a:pt x="6205" y="20859"/>
                </a:lnTo>
                <a:lnTo>
                  <a:pt x="6286" y="20653"/>
                </a:lnTo>
                <a:lnTo>
                  <a:pt x="6358" y="20456"/>
                </a:lnTo>
                <a:lnTo>
                  <a:pt x="6409" y="20287"/>
                </a:lnTo>
                <a:lnTo>
                  <a:pt x="6449" y="20156"/>
                </a:lnTo>
                <a:lnTo>
                  <a:pt x="6460" y="20099"/>
                </a:lnTo>
                <a:lnTo>
                  <a:pt x="6511" y="20081"/>
                </a:lnTo>
                <a:lnTo>
                  <a:pt x="6674" y="20071"/>
                </a:lnTo>
                <a:lnTo>
                  <a:pt x="6898" y="20062"/>
                </a:lnTo>
                <a:lnTo>
                  <a:pt x="7652" y="20062"/>
                </a:lnTo>
                <a:lnTo>
                  <a:pt x="7825" y="20071"/>
                </a:lnTo>
                <a:lnTo>
                  <a:pt x="7886" y="20071"/>
                </a:lnTo>
                <a:lnTo>
                  <a:pt x="7896" y="20118"/>
                </a:lnTo>
                <a:lnTo>
                  <a:pt x="7937" y="20249"/>
                </a:lnTo>
                <a:lnTo>
                  <a:pt x="7988" y="20437"/>
                </a:lnTo>
                <a:lnTo>
                  <a:pt x="8080" y="20662"/>
                </a:lnTo>
                <a:lnTo>
                  <a:pt x="8161" y="20878"/>
                </a:lnTo>
                <a:lnTo>
                  <a:pt x="8263" y="21084"/>
                </a:lnTo>
                <a:lnTo>
                  <a:pt x="8365" y="21234"/>
                </a:lnTo>
                <a:lnTo>
                  <a:pt x="8487" y="21319"/>
                </a:lnTo>
                <a:lnTo>
                  <a:pt x="8548" y="21337"/>
                </a:lnTo>
                <a:lnTo>
                  <a:pt x="8630" y="21356"/>
                </a:lnTo>
                <a:lnTo>
                  <a:pt x="8732" y="21384"/>
                </a:lnTo>
                <a:lnTo>
                  <a:pt x="8976" y="21422"/>
                </a:lnTo>
                <a:lnTo>
                  <a:pt x="9109" y="21431"/>
                </a:lnTo>
                <a:lnTo>
                  <a:pt x="9394" y="21450"/>
                </a:lnTo>
                <a:lnTo>
                  <a:pt x="9526" y="21450"/>
                </a:lnTo>
                <a:lnTo>
                  <a:pt x="9669" y="21459"/>
                </a:lnTo>
                <a:lnTo>
                  <a:pt x="9802" y="21459"/>
                </a:lnTo>
                <a:lnTo>
                  <a:pt x="9914" y="21450"/>
                </a:lnTo>
                <a:lnTo>
                  <a:pt x="10036" y="21441"/>
                </a:lnTo>
                <a:lnTo>
                  <a:pt x="10128" y="21431"/>
                </a:lnTo>
                <a:lnTo>
                  <a:pt x="10199" y="21412"/>
                </a:lnTo>
                <a:lnTo>
                  <a:pt x="10250" y="21394"/>
                </a:lnTo>
                <a:lnTo>
                  <a:pt x="10443" y="21215"/>
                </a:lnTo>
                <a:lnTo>
                  <a:pt x="10576" y="20972"/>
                </a:lnTo>
                <a:lnTo>
                  <a:pt x="10668" y="20690"/>
                </a:lnTo>
                <a:lnTo>
                  <a:pt x="10739" y="20381"/>
                </a:lnTo>
                <a:lnTo>
                  <a:pt x="10769" y="20090"/>
                </a:lnTo>
                <a:lnTo>
                  <a:pt x="10790" y="19837"/>
                </a:lnTo>
                <a:lnTo>
                  <a:pt x="10790" y="19612"/>
                </a:lnTo>
                <a:lnTo>
                  <a:pt x="11472" y="19612"/>
                </a:lnTo>
                <a:lnTo>
                  <a:pt x="11483" y="19677"/>
                </a:lnTo>
                <a:lnTo>
                  <a:pt x="11534" y="19855"/>
                </a:lnTo>
                <a:lnTo>
                  <a:pt x="11605" y="20127"/>
                </a:lnTo>
                <a:lnTo>
                  <a:pt x="11686" y="20428"/>
                </a:lnTo>
                <a:lnTo>
                  <a:pt x="11778" y="20747"/>
                </a:lnTo>
                <a:lnTo>
                  <a:pt x="11911" y="21028"/>
                </a:lnTo>
                <a:lnTo>
                  <a:pt x="12023" y="21234"/>
                </a:lnTo>
                <a:lnTo>
                  <a:pt x="12155" y="21347"/>
                </a:lnTo>
                <a:lnTo>
                  <a:pt x="12237" y="21375"/>
                </a:lnTo>
                <a:lnTo>
                  <a:pt x="12349" y="21403"/>
                </a:lnTo>
                <a:lnTo>
                  <a:pt x="12471" y="21422"/>
                </a:lnTo>
                <a:lnTo>
                  <a:pt x="12614" y="21431"/>
                </a:lnTo>
                <a:lnTo>
                  <a:pt x="12777" y="21450"/>
                </a:lnTo>
                <a:lnTo>
                  <a:pt x="12940" y="21459"/>
                </a:lnTo>
                <a:lnTo>
                  <a:pt x="13123" y="21469"/>
                </a:lnTo>
                <a:lnTo>
                  <a:pt x="13469" y="21469"/>
                </a:lnTo>
                <a:lnTo>
                  <a:pt x="13795" y="21450"/>
                </a:lnTo>
                <a:lnTo>
                  <a:pt x="13938" y="21431"/>
                </a:lnTo>
                <a:lnTo>
                  <a:pt x="14060" y="21412"/>
                </a:lnTo>
                <a:lnTo>
                  <a:pt x="14172" y="21375"/>
                </a:lnTo>
                <a:lnTo>
                  <a:pt x="14244" y="21328"/>
                </a:lnTo>
                <a:lnTo>
                  <a:pt x="14295" y="21281"/>
                </a:lnTo>
                <a:lnTo>
                  <a:pt x="14376" y="21103"/>
                </a:lnTo>
                <a:lnTo>
                  <a:pt x="14448" y="20859"/>
                </a:lnTo>
                <a:lnTo>
                  <a:pt x="14570" y="20296"/>
                </a:lnTo>
                <a:lnTo>
                  <a:pt x="14621" y="20015"/>
                </a:lnTo>
                <a:lnTo>
                  <a:pt x="14651" y="19780"/>
                </a:lnTo>
                <a:lnTo>
                  <a:pt x="14672" y="19630"/>
                </a:lnTo>
                <a:lnTo>
                  <a:pt x="14682" y="19574"/>
                </a:lnTo>
                <a:lnTo>
                  <a:pt x="17504" y="19574"/>
                </a:lnTo>
                <a:lnTo>
                  <a:pt x="17525" y="19640"/>
                </a:lnTo>
                <a:lnTo>
                  <a:pt x="17565" y="19809"/>
                </a:lnTo>
                <a:lnTo>
                  <a:pt x="17637" y="20062"/>
                </a:lnTo>
                <a:lnTo>
                  <a:pt x="17718" y="20353"/>
                </a:lnTo>
                <a:lnTo>
                  <a:pt x="17810" y="20653"/>
                </a:lnTo>
                <a:lnTo>
                  <a:pt x="17912" y="20915"/>
                </a:lnTo>
                <a:lnTo>
                  <a:pt x="18014" y="21131"/>
                </a:lnTo>
                <a:lnTo>
                  <a:pt x="18105" y="21244"/>
                </a:lnTo>
                <a:lnTo>
                  <a:pt x="18166" y="21272"/>
                </a:lnTo>
                <a:lnTo>
                  <a:pt x="18258" y="21300"/>
                </a:lnTo>
                <a:lnTo>
                  <a:pt x="18380" y="21319"/>
                </a:lnTo>
                <a:lnTo>
                  <a:pt x="18513" y="21347"/>
                </a:lnTo>
                <a:lnTo>
                  <a:pt x="18655" y="21375"/>
                </a:lnTo>
                <a:lnTo>
                  <a:pt x="18829" y="21394"/>
                </a:lnTo>
                <a:lnTo>
                  <a:pt x="19002" y="21403"/>
                </a:lnTo>
                <a:lnTo>
                  <a:pt x="19185" y="21412"/>
                </a:lnTo>
                <a:lnTo>
                  <a:pt x="19685" y="21412"/>
                </a:lnTo>
                <a:lnTo>
                  <a:pt x="19837" y="21394"/>
                </a:lnTo>
                <a:lnTo>
                  <a:pt x="19970" y="21375"/>
                </a:lnTo>
                <a:lnTo>
                  <a:pt x="20082" y="21337"/>
                </a:lnTo>
                <a:lnTo>
                  <a:pt x="20163" y="21300"/>
                </a:lnTo>
                <a:lnTo>
                  <a:pt x="20214" y="21253"/>
                </a:lnTo>
                <a:lnTo>
                  <a:pt x="20326" y="21075"/>
                </a:lnTo>
                <a:lnTo>
                  <a:pt x="20418" y="20868"/>
                </a:lnTo>
                <a:lnTo>
                  <a:pt x="20500" y="20653"/>
                </a:lnTo>
                <a:lnTo>
                  <a:pt x="20571" y="20409"/>
                </a:lnTo>
                <a:lnTo>
                  <a:pt x="20632" y="20156"/>
                </a:lnTo>
                <a:lnTo>
                  <a:pt x="20693" y="19893"/>
                </a:lnTo>
                <a:lnTo>
                  <a:pt x="20734" y="19649"/>
                </a:lnTo>
                <a:lnTo>
                  <a:pt x="20765" y="19387"/>
                </a:lnTo>
                <a:lnTo>
                  <a:pt x="20225" y="19358"/>
                </a:lnTo>
                <a:lnTo>
                  <a:pt x="20153" y="19874"/>
                </a:lnTo>
                <a:lnTo>
                  <a:pt x="20051" y="20296"/>
                </a:lnTo>
                <a:lnTo>
                  <a:pt x="19939" y="20625"/>
                </a:lnTo>
                <a:lnTo>
                  <a:pt x="19817" y="20878"/>
                </a:lnTo>
                <a:lnTo>
                  <a:pt x="19715" y="21056"/>
                </a:lnTo>
                <a:lnTo>
                  <a:pt x="19623" y="21178"/>
                </a:lnTo>
                <a:lnTo>
                  <a:pt x="19552" y="21244"/>
                </a:lnTo>
                <a:lnTo>
                  <a:pt x="19501" y="21272"/>
                </a:lnTo>
                <a:lnTo>
                  <a:pt x="19440" y="21300"/>
                </a:lnTo>
                <a:lnTo>
                  <a:pt x="19308" y="21337"/>
                </a:lnTo>
                <a:lnTo>
                  <a:pt x="19145" y="21384"/>
                </a:lnTo>
                <a:lnTo>
                  <a:pt x="18951" y="21422"/>
                </a:lnTo>
                <a:lnTo>
                  <a:pt x="18778" y="21450"/>
                </a:lnTo>
                <a:lnTo>
                  <a:pt x="18625" y="21450"/>
                </a:lnTo>
                <a:lnTo>
                  <a:pt x="18543" y="21422"/>
                </a:lnTo>
                <a:lnTo>
                  <a:pt x="18533" y="21347"/>
                </a:lnTo>
                <a:lnTo>
                  <a:pt x="18737" y="20840"/>
                </a:lnTo>
                <a:lnTo>
                  <a:pt x="18880" y="20362"/>
                </a:lnTo>
                <a:lnTo>
                  <a:pt x="18971" y="19921"/>
                </a:lnTo>
                <a:lnTo>
                  <a:pt x="19022" y="19527"/>
                </a:lnTo>
                <a:lnTo>
                  <a:pt x="19053" y="19208"/>
                </a:lnTo>
                <a:lnTo>
                  <a:pt x="19053" y="18955"/>
                </a:lnTo>
                <a:lnTo>
                  <a:pt x="19043" y="18796"/>
                </a:lnTo>
                <a:lnTo>
                  <a:pt x="19043" y="18739"/>
                </a:lnTo>
                <a:lnTo>
                  <a:pt x="19114" y="18711"/>
                </a:lnTo>
                <a:lnTo>
                  <a:pt x="19267" y="18655"/>
                </a:lnTo>
                <a:lnTo>
                  <a:pt x="19460" y="18580"/>
                </a:lnTo>
                <a:lnTo>
                  <a:pt x="19685" y="18486"/>
                </a:lnTo>
                <a:lnTo>
                  <a:pt x="19919" y="18392"/>
                </a:lnTo>
                <a:lnTo>
                  <a:pt x="20102" y="18327"/>
                </a:lnTo>
                <a:lnTo>
                  <a:pt x="20235" y="18289"/>
                </a:lnTo>
                <a:lnTo>
                  <a:pt x="20296" y="18280"/>
                </a:lnTo>
                <a:lnTo>
                  <a:pt x="20296" y="18580"/>
                </a:lnTo>
                <a:lnTo>
                  <a:pt x="20286" y="18861"/>
                </a:lnTo>
                <a:lnTo>
                  <a:pt x="20255" y="19115"/>
                </a:lnTo>
                <a:lnTo>
                  <a:pt x="20225" y="19358"/>
                </a:lnTo>
                <a:lnTo>
                  <a:pt x="20765" y="19387"/>
                </a:lnTo>
                <a:close/>
              </a:path>
            </a:pathLst>
          </a:custGeom>
          <a:solidFill>
            <a:srgbClr val="000000"/>
          </a:solidFill>
          <a:ln w="12700">
            <a:miter lim="400000"/>
          </a:ln>
        </p:spPr>
        <p:txBody>
          <a:bodyPr lIns="45719" rIns="45719"/>
          <a:lstStyle/>
          <a:p>
            <a:pPr>
              <a:defRPr sz="2000">
                <a:solidFill>
                  <a:srgbClr val="FFFFFF"/>
                </a:solidFill>
              </a:defRPr>
            </a:pPr>
          </a:p>
        </p:txBody>
      </p:sp>
      <p:sp>
        <p:nvSpPr>
          <p:cNvPr id="109" name="Rectangle 7"/>
          <p:cNvSpPr txBox="1"/>
          <p:nvPr/>
        </p:nvSpPr>
        <p:spPr>
          <a:xfrm>
            <a:off x="529531" y="2802171"/>
            <a:ext cx="10683401" cy="3291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Most fatals and serious injuries occur AFTER the storm. Falls and chain saw incidents lead the list.</a:t>
            </a:r>
          </a:p>
          <a:p>
            <a:pPr marL="342900" indent="-342900">
              <a:buSzPct val="100000"/>
              <a:buFont typeface="Arial"/>
              <a:buChar char="•"/>
              <a:defRPr sz="2400">
                <a:solidFill>
                  <a:srgbClr val="FFFFFF"/>
                </a:solidFill>
              </a:defRPr>
            </a:pPr>
            <a:r>
              <a:t> A downed tree has a lot of energy like coiled spring. Electrocution is also on the storm hazard list. Use extreme caution. </a:t>
            </a:r>
          </a:p>
          <a:p>
            <a:pPr marL="342900" indent="-342900">
              <a:buSzPct val="100000"/>
              <a:buFont typeface="Arial"/>
              <a:buChar char="•"/>
              <a:defRPr sz="2400">
                <a:solidFill>
                  <a:srgbClr val="FFFFFF"/>
                </a:solidFill>
              </a:defRPr>
            </a:pPr>
            <a:r>
              <a:t>If there is no clear emergency, WAIT until things even out and return to normal. 'No heroics” is the best policy.</a:t>
            </a:r>
          </a:p>
          <a:p>
            <a:pPr marL="342900" indent="-342900">
              <a:buSzPct val="100000"/>
              <a:buFont typeface="Arial"/>
              <a:buChar char="•"/>
              <a:defRPr sz="2400">
                <a:solidFill>
                  <a:srgbClr val="FFFFFF"/>
                </a:solidFill>
              </a:defRPr>
            </a:pPr>
            <a:r>
              <a:t>Avoid driving in high water when possible.</a:t>
            </a:r>
          </a:p>
          <a:p>
            <a:pPr marL="342900" indent="-342900">
              <a:buSzPct val="100000"/>
              <a:buFont typeface="Arial"/>
              <a:buChar char="•"/>
              <a:defRPr sz="2400">
                <a:solidFill>
                  <a:srgbClr val="FFFFFF"/>
                </a:solidFill>
              </a:defRPr>
            </a:pPr>
          </a:p>
        </p:txBody>
      </p:sp>
      <p:pic>
        <p:nvPicPr>
          <p:cNvPr id="110" name="Picture 2" descr="Picture 2"/>
          <p:cNvPicPr>
            <a:picLocks noChangeAspect="1"/>
          </p:cNvPicPr>
          <p:nvPr/>
        </p:nvPicPr>
        <p:blipFill>
          <a:blip r:embed="rId2">
            <a:extLst/>
          </a:blip>
          <a:stretch>
            <a:fillRect/>
          </a:stretch>
        </p:blipFill>
        <p:spPr>
          <a:xfrm>
            <a:off x="8920212" y="1025113"/>
            <a:ext cx="2865481" cy="1763374"/>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Title 1"/>
          <p:cNvSpPr txBox="1"/>
          <p:nvPr>
            <p:ph type="title"/>
          </p:nvPr>
        </p:nvSpPr>
        <p:spPr>
          <a:xfrm>
            <a:off x="645359" y="413593"/>
            <a:ext cx="10845118" cy="1087426"/>
          </a:xfrm>
          <a:prstGeom prst="rect">
            <a:avLst/>
          </a:prstGeom>
        </p:spPr>
        <p:txBody>
          <a:bodyPr/>
          <a:lstStyle>
            <a:lvl1pPr marL="342900" indent="-342900">
              <a:defRPr sz="3600"/>
            </a:lvl1pPr>
          </a:lstStyle>
          <a:p>
            <a:pPr/>
            <a:r>
              <a:t>Deer on Roadway: ‘Tis the season</a:t>
            </a:r>
          </a:p>
        </p:txBody>
      </p:sp>
      <p:sp>
        <p:nvSpPr>
          <p:cNvPr id="113" name="Rectangle 2"/>
          <p:cNvSpPr txBox="1"/>
          <p:nvPr/>
        </p:nvSpPr>
        <p:spPr>
          <a:xfrm>
            <a:off x="323909" y="2756771"/>
            <a:ext cx="11205514" cy="2225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This annual recurring issue of deer season poses a danger to traffic in the fall.</a:t>
            </a:r>
          </a:p>
          <a:p>
            <a:pPr marL="342900" indent="-342900">
              <a:buSzPct val="100000"/>
              <a:buFont typeface="Arial"/>
              <a:buChar char="•"/>
              <a:defRPr sz="2400">
                <a:solidFill>
                  <a:srgbClr val="FFFFFF"/>
                </a:solidFill>
              </a:defRPr>
            </a:pPr>
            <a:r>
              <a:t>Considering the risk and costs associated with a deer hit, if you’re in an area with deer consider having deer whistles mounted on all company vehicles. </a:t>
            </a:r>
          </a:p>
          <a:p>
            <a:pPr marL="342900" indent="-342900">
              <a:buSzPct val="100000"/>
              <a:buFont typeface="Arial"/>
              <a:buChar char="•"/>
              <a:defRPr sz="2400">
                <a:solidFill>
                  <a:srgbClr val="FFFFFF"/>
                </a:solidFill>
              </a:defRPr>
            </a:pPr>
            <a:r>
              <a:t>Remind family members to be extra cautious as well.</a:t>
            </a:r>
          </a:p>
          <a:p>
            <a:pPr marL="342900" indent="-342900">
              <a:buSzPct val="100000"/>
              <a:buFont typeface="Arial"/>
              <a:buChar char="•"/>
              <a:defRPr sz="2400">
                <a:solidFill>
                  <a:srgbClr val="FFFFFF"/>
                </a:solidFill>
              </a:defRPr>
            </a:pPr>
          </a:p>
        </p:txBody>
      </p:sp>
      <p:pic>
        <p:nvPicPr>
          <p:cNvPr id="114" name="Picture 3" descr="Picture 3"/>
          <p:cNvPicPr>
            <a:picLocks noChangeAspect="1"/>
          </p:cNvPicPr>
          <p:nvPr/>
        </p:nvPicPr>
        <p:blipFill>
          <a:blip r:embed="rId2">
            <a:extLst/>
          </a:blip>
          <a:stretch>
            <a:fillRect/>
          </a:stretch>
        </p:blipFill>
        <p:spPr>
          <a:xfrm>
            <a:off x="9440482" y="991809"/>
            <a:ext cx="2535013" cy="1800376"/>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6" name="Title 1"/>
          <p:cNvSpPr txBox="1"/>
          <p:nvPr>
            <p:ph type="title"/>
          </p:nvPr>
        </p:nvSpPr>
        <p:spPr>
          <a:xfrm>
            <a:off x="356809" y="636952"/>
            <a:ext cx="9784082" cy="669332"/>
          </a:xfrm>
          <a:prstGeom prst="rect">
            <a:avLst/>
          </a:prstGeom>
        </p:spPr>
        <p:txBody>
          <a:bodyPr/>
          <a:lstStyle>
            <a:lvl1pPr defTabSz="713231">
              <a:defRPr sz="3432"/>
            </a:lvl1pPr>
          </a:lstStyle>
          <a:p>
            <a:pPr/>
            <a:r>
              <a:t>College back to school poses extra risks</a:t>
            </a:r>
          </a:p>
        </p:txBody>
      </p:sp>
      <p:sp>
        <p:nvSpPr>
          <p:cNvPr id="117" name="Rectangle 5"/>
          <p:cNvSpPr txBox="1"/>
          <p:nvPr/>
        </p:nvSpPr>
        <p:spPr>
          <a:xfrm>
            <a:off x="352131" y="2667706"/>
            <a:ext cx="11090611" cy="293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Associated issues at this time of year include heavy traffic volumes up and down the interstate with college bound loads of furniture and dorm room fixtures usually poorly secured on the roof of a small vehicle in many cases overloaded to begin with.</a:t>
            </a:r>
          </a:p>
          <a:p>
            <a:pPr marL="342900" indent="-342900">
              <a:buSzPct val="100000"/>
              <a:buFont typeface="Arial"/>
              <a:buChar char="•"/>
              <a:defRPr sz="2400">
                <a:solidFill>
                  <a:srgbClr val="FFFFFF"/>
                </a:solidFill>
              </a:defRPr>
            </a:pPr>
          </a:p>
          <a:p>
            <a:pPr marL="342900" indent="-342900">
              <a:buSzPct val="100000"/>
              <a:buFont typeface="Arial"/>
              <a:buChar char="•"/>
              <a:defRPr sz="2400">
                <a:solidFill>
                  <a:srgbClr val="FFFFFF"/>
                </a:solidFill>
              </a:defRPr>
            </a:pPr>
            <a:r>
              <a:t>Give these people a lot of clearance because those mattresses will fly and create a serious hazard.</a:t>
            </a:r>
          </a:p>
          <a:p>
            <a:pPr marL="342900" indent="-342900">
              <a:buSzPct val="100000"/>
              <a:buFont typeface="Arial"/>
              <a:buChar char="•"/>
              <a:defRPr sz="2400">
                <a:solidFill>
                  <a:srgbClr val="FFFFFF"/>
                </a:solidFill>
              </a:defRPr>
            </a:pPr>
          </a:p>
          <a:p>
            <a:pPr marL="342900" indent="-342900">
              <a:buSzPct val="100000"/>
              <a:buFont typeface="Arial"/>
              <a:buChar char="•"/>
              <a:defRPr sz="2400">
                <a:solidFill>
                  <a:srgbClr val="FFFFFF"/>
                </a:solidFill>
              </a:defRPr>
            </a:pPr>
            <a:r>
              <a:t>This goes the same when you see any potentially unsecured load ahead. </a:t>
            </a:r>
          </a:p>
        </p:txBody>
      </p:sp>
      <p:pic>
        <p:nvPicPr>
          <p:cNvPr id="118" name="Picture 2" descr="Picture 2"/>
          <p:cNvPicPr>
            <a:picLocks noChangeAspect="1"/>
          </p:cNvPicPr>
          <p:nvPr/>
        </p:nvPicPr>
        <p:blipFill>
          <a:blip r:embed="rId2">
            <a:extLst/>
          </a:blip>
          <a:stretch>
            <a:fillRect/>
          </a:stretch>
        </p:blipFill>
        <p:spPr>
          <a:xfrm>
            <a:off x="9398151" y="1254844"/>
            <a:ext cx="2316088" cy="1297010"/>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Title 1"/>
          <p:cNvSpPr txBox="1"/>
          <p:nvPr>
            <p:ph type="title"/>
          </p:nvPr>
        </p:nvSpPr>
        <p:spPr>
          <a:xfrm>
            <a:off x="1202918" y="284175"/>
            <a:ext cx="9784082" cy="1508762"/>
          </a:xfrm>
          <a:prstGeom prst="rect">
            <a:avLst/>
          </a:prstGeom>
        </p:spPr>
        <p:txBody>
          <a:bodyPr/>
          <a:lstStyle>
            <a:lvl1pPr>
              <a:defRPr>
                <a:solidFill>
                  <a:srgbClr val="00B050"/>
                </a:solidFill>
              </a:defRPr>
            </a:lvl1pPr>
          </a:lstStyle>
          <a:p>
            <a:pPr/>
            <a:r>
              <a:t>Prepare for glare</a:t>
            </a:r>
          </a:p>
        </p:txBody>
      </p:sp>
      <p:sp>
        <p:nvSpPr>
          <p:cNvPr id="121" name="Content Placeholder 2"/>
          <p:cNvSpPr txBox="1"/>
          <p:nvPr>
            <p:ph type="body" idx="1"/>
          </p:nvPr>
        </p:nvSpPr>
        <p:spPr>
          <a:xfrm>
            <a:off x="1094060" y="2905759"/>
            <a:ext cx="9784082" cy="4206242"/>
          </a:xfrm>
          <a:prstGeom prst="rect">
            <a:avLst/>
          </a:prstGeom>
        </p:spPr>
        <p:txBody>
          <a:bodyPr/>
          <a:lstStyle/>
          <a:p>
            <a:pPr/>
            <a:r>
              <a:t>This is the time of year when we see the effects of increased glare in early morning and late afternoon. This condition can lead to glare blindness, in which case you could have a serious issue. </a:t>
            </a:r>
          </a:p>
          <a:p>
            <a:pPr/>
            <a:r>
              <a:t>Use proper tinted lens and/or visor adjustment to help lessen the effect. </a:t>
            </a:r>
          </a:p>
          <a:p>
            <a:pPr/>
            <a:r>
              <a:t>Safety Tip: if a driver is facing a glare blindness situation, there is actually no amount of high visibility apparel that is going to make you show up on their field of vision. The only preventive strategy is defense of positioning when you are on the ground.</a:t>
            </a:r>
          </a:p>
          <a:p>
            <a:pPr/>
            <a:r>
              <a:t>Otherwise, when in a vehicle you need to be ready to make some instant decisions</a:t>
            </a:r>
            <a:r>
              <a:t>…</a:t>
            </a:r>
            <a:r>
              <a:t> </a:t>
            </a:r>
          </a:p>
        </p:txBody>
      </p:sp>
      <p:pic>
        <p:nvPicPr>
          <p:cNvPr id="122" name="Picture 4" descr="Picture 4"/>
          <p:cNvPicPr>
            <a:picLocks noChangeAspect="1"/>
          </p:cNvPicPr>
          <p:nvPr/>
        </p:nvPicPr>
        <p:blipFill>
          <a:blip r:embed="rId2">
            <a:extLst/>
          </a:blip>
          <a:stretch>
            <a:fillRect/>
          </a:stretch>
        </p:blipFill>
        <p:spPr>
          <a:xfrm>
            <a:off x="9010950" y="624718"/>
            <a:ext cx="2799444" cy="2096881"/>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099BDD"/>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Corbel"/>
        <a:ea typeface="Corbel"/>
        <a:cs typeface="Corbel"/>
      </a:majorFont>
      <a:minorFont>
        <a:latin typeface="Helvetica"/>
        <a:ea typeface="Helvetica"/>
        <a:cs typeface="Helvetica"/>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anded">
  <a:themeElements>
    <a:clrScheme name="Banded">
      <a:dk1>
        <a:srgbClr val="000000"/>
      </a:dk1>
      <a:lt1>
        <a:srgbClr val="FFFFFF"/>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Corbel"/>
        <a:ea typeface="Corbel"/>
        <a:cs typeface="Corbel"/>
      </a:majorFont>
      <a:minorFont>
        <a:latin typeface="Helvetica"/>
        <a:ea typeface="Helvetica"/>
        <a:cs typeface="Helvetica"/>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