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j-lt"/>
        <a:ea typeface="+mj-ea"/>
        <a:cs typeface="+mj-cs"/>
        <a:sym typeface="Corbel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j-lt"/>
        <a:ea typeface="+mj-ea"/>
        <a:cs typeface="+mj-cs"/>
        <a:sym typeface="Corbel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j-lt"/>
        <a:ea typeface="+mj-ea"/>
        <a:cs typeface="+mj-cs"/>
        <a:sym typeface="Corbel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j-lt"/>
        <a:ea typeface="+mj-ea"/>
        <a:cs typeface="+mj-cs"/>
        <a:sym typeface="Corbel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j-lt"/>
        <a:ea typeface="+mj-ea"/>
        <a:cs typeface="+mj-cs"/>
        <a:sym typeface="Corbel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j-lt"/>
        <a:ea typeface="+mj-ea"/>
        <a:cs typeface="+mj-cs"/>
        <a:sym typeface="Corbel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j-lt"/>
        <a:ea typeface="+mj-ea"/>
        <a:cs typeface="+mj-cs"/>
        <a:sym typeface="Corbel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j-lt"/>
        <a:ea typeface="+mj-ea"/>
        <a:cs typeface="+mj-cs"/>
        <a:sym typeface="Corbel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j-lt"/>
        <a:ea typeface="+mj-ea"/>
        <a:cs typeface="+mj-cs"/>
        <a:sym typeface="Corbe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2C2C2C"/>
        </a:fontRef>
        <a:srgbClr val="2C2C2C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E8CA"/>
          </a:solidFill>
        </a:fill>
      </a:tcStyle>
    </a:wholeTbl>
    <a:band2H>
      <a:tcTxStyle b="def" i="def"/>
      <a:tcStyle>
        <a:tcBdr/>
        <a:fill>
          <a:solidFill>
            <a:srgbClr val="FFF4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2C2C2C"/>
        </a:fontRef>
        <a:srgbClr val="2C2C2C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ECD5"/>
          </a:solidFill>
        </a:fill>
      </a:tcStyle>
    </a:wholeTbl>
    <a:band2H>
      <a:tcTxStyle b="def" i="def"/>
      <a:tcStyle>
        <a:tcBdr/>
        <a:fill>
          <a:solidFill>
            <a:srgbClr val="E6F6EB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2C2C2C"/>
        </a:fontRef>
        <a:srgbClr val="2C2C2C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BD2CA"/>
          </a:solidFill>
        </a:fill>
      </a:tcStyle>
    </a:wholeTbl>
    <a:band2H>
      <a:tcTxStyle b="def" i="def"/>
      <a:tcStyle>
        <a:tcBdr/>
        <a:fill>
          <a:solidFill>
            <a:srgbClr val="FDEA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2C2C2C"/>
        </a:fontRef>
        <a:srgbClr val="2C2C2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7E7E7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2C2C2C"/>
        </a:fontRef>
        <a:srgbClr val="2C2C2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2C2C2C"/>
              </a:solidFill>
              <a:prstDash val="solid"/>
              <a:round/>
            </a:ln>
          </a:top>
          <a:bottom>
            <a:ln w="25400" cap="flat">
              <a:solidFill>
                <a:srgbClr val="2C2C2C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2C2C2C"/>
              </a:solidFill>
              <a:prstDash val="solid"/>
              <a:round/>
            </a:ln>
          </a:top>
          <a:bottom>
            <a:ln w="25400" cap="flat">
              <a:solidFill>
                <a:srgbClr val="2C2C2C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2C2C2C"/>
        </a:fontRef>
        <a:srgbClr val="2C2C2C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BCBCB"/>
          </a:solidFill>
        </a:fill>
      </a:tcStyle>
    </a:wholeTbl>
    <a:band2H>
      <a:tcTxStyle b="def" i="def"/>
      <a:tcStyle>
        <a:tcBdr/>
        <a:fill>
          <a:solidFill>
            <a:srgbClr val="E7E7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2C2C2C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2C2C2C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2C2C2C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5" name="Shape 95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notesStyle>
    <a:lvl1pPr latinLnBrk="0">
      <a:defRPr sz="1200">
        <a:solidFill>
          <a:srgbClr val="FFFFFF"/>
        </a:solidFill>
        <a:latin typeface="+mj-lt"/>
        <a:ea typeface="+mj-ea"/>
        <a:cs typeface="+mj-cs"/>
        <a:sym typeface="Corbel"/>
      </a:defRPr>
    </a:lvl1pPr>
    <a:lvl2pPr indent="228600" latinLnBrk="0">
      <a:defRPr sz="1200">
        <a:solidFill>
          <a:srgbClr val="FFFFFF"/>
        </a:solidFill>
        <a:latin typeface="+mj-lt"/>
        <a:ea typeface="+mj-ea"/>
        <a:cs typeface="+mj-cs"/>
        <a:sym typeface="Corbel"/>
      </a:defRPr>
    </a:lvl2pPr>
    <a:lvl3pPr indent="457200" latinLnBrk="0">
      <a:defRPr sz="1200">
        <a:solidFill>
          <a:srgbClr val="FFFFFF"/>
        </a:solidFill>
        <a:latin typeface="+mj-lt"/>
        <a:ea typeface="+mj-ea"/>
        <a:cs typeface="+mj-cs"/>
        <a:sym typeface="Corbel"/>
      </a:defRPr>
    </a:lvl3pPr>
    <a:lvl4pPr indent="685800" latinLnBrk="0">
      <a:defRPr sz="1200">
        <a:solidFill>
          <a:srgbClr val="FFFFFF"/>
        </a:solidFill>
        <a:latin typeface="+mj-lt"/>
        <a:ea typeface="+mj-ea"/>
        <a:cs typeface="+mj-cs"/>
        <a:sym typeface="Corbel"/>
      </a:defRPr>
    </a:lvl4pPr>
    <a:lvl5pPr indent="914400" latinLnBrk="0">
      <a:defRPr sz="1200">
        <a:solidFill>
          <a:srgbClr val="FFFFFF"/>
        </a:solidFill>
        <a:latin typeface="+mj-lt"/>
        <a:ea typeface="+mj-ea"/>
        <a:cs typeface="+mj-cs"/>
        <a:sym typeface="Corbel"/>
      </a:defRPr>
    </a:lvl5pPr>
    <a:lvl6pPr indent="1143000" latinLnBrk="0">
      <a:defRPr sz="1200">
        <a:solidFill>
          <a:srgbClr val="FFFFFF"/>
        </a:solidFill>
        <a:latin typeface="+mj-lt"/>
        <a:ea typeface="+mj-ea"/>
        <a:cs typeface="+mj-cs"/>
        <a:sym typeface="Corbel"/>
      </a:defRPr>
    </a:lvl6pPr>
    <a:lvl7pPr indent="1371600" latinLnBrk="0">
      <a:defRPr sz="1200">
        <a:solidFill>
          <a:srgbClr val="FFFFFF"/>
        </a:solidFill>
        <a:latin typeface="+mj-lt"/>
        <a:ea typeface="+mj-ea"/>
        <a:cs typeface="+mj-cs"/>
        <a:sym typeface="Corbel"/>
      </a:defRPr>
    </a:lvl7pPr>
    <a:lvl8pPr indent="1600200" latinLnBrk="0">
      <a:defRPr sz="1200">
        <a:solidFill>
          <a:srgbClr val="FFFFFF"/>
        </a:solidFill>
        <a:latin typeface="+mj-lt"/>
        <a:ea typeface="+mj-ea"/>
        <a:cs typeface="+mj-cs"/>
        <a:sym typeface="Corbel"/>
      </a:defRPr>
    </a:lvl8pPr>
    <a:lvl9pPr indent="1828800" latinLnBrk="0">
      <a:defRPr sz="1200">
        <a:solidFill>
          <a:srgbClr val="FFFFFF"/>
        </a:solidFill>
        <a:latin typeface="+mj-lt"/>
        <a:ea typeface="+mj-ea"/>
        <a:cs typeface="+mj-cs"/>
        <a:sym typeface="Corbel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0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6"/>
          <p:cNvSpPr/>
          <p:nvPr/>
        </p:nvSpPr>
        <p:spPr>
          <a:xfrm>
            <a:off x="-6843" y="2059011"/>
            <a:ext cx="12195668" cy="182880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3" name="Title Text"/>
          <p:cNvSpPr txBox="1"/>
          <p:nvPr>
            <p:ph type="title"/>
          </p:nvPr>
        </p:nvSpPr>
        <p:spPr>
          <a:xfrm>
            <a:off x="365758" y="2166364"/>
            <a:ext cx="11471566" cy="1739348"/>
          </a:xfrm>
          <a:prstGeom prst="rect">
            <a:avLst/>
          </a:prstGeom>
        </p:spPr>
        <p:txBody>
          <a:bodyPr/>
          <a:lstStyle>
            <a:lvl1pPr algn="ctr">
              <a:lnSpc>
                <a:spcPct val="80000"/>
              </a:lnSpc>
              <a:defRPr spc="150" sz="6000"/>
            </a:lvl1pPr>
          </a:lstStyle>
          <a:p>
            <a:pPr/>
            <a:r>
              <a:t>Title Text</a:t>
            </a:r>
          </a:p>
        </p:txBody>
      </p:sp>
      <p:sp>
        <p:nvSpPr>
          <p:cNvPr id="14" name="Body Level One…"/>
          <p:cNvSpPr txBox="1"/>
          <p:nvPr>
            <p:ph type="body" sz="quarter" idx="1"/>
          </p:nvPr>
        </p:nvSpPr>
        <p:spPr>
          <a:xfrm>
            <a:off x="1524000" y="3996249"/>
            <a:ext cx="9144000" cy="1309256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None/>
              <a:defRPr sz="2000"/>
            </a:lvl1pPr>
            <a:lvl2pPr marL="0" indent="457200" algn="ctr">
              <a:buClrTx/>
              <a:buSzTx/>
              <a:buNone/>
              <a:defRPr sz="2000"/>
            </a:lvl2pPr>
            <a:lvl3pPr marL="0" indent="914400" algn="ctr">
              <a:buClrTx/>
              <a:buSzTx/>
              <a:buNone/>
              <a:defRPr sz="2000"/>
            </a:lvl3pPr>
            <a:lvl4pPr marL="0" indent="1371600" algn="ctr">
              <a:buClrTx/>
              <a:buSzTx/>
              <a:buNone/>
              <a:defRPr sz="2000"/>
            </a:lvl4pPr>
            <a:lvl5pPr marL="0" indent="1828800" algn="ctr">
              <a:buClrTx/>
              <a:buSzTx/>
              <a:buNone/>
              <a:defRPr sz="20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3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Section Header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6"/>
          <p:cNvSpPr/>
          <p:nvPr/>
        </p:nvSpPr>
        <p:spPr>
          <a:xfrm>
            <a:off x="-6843" y="2059011"/>
            <a:ext cx="12195668" cy="1828801"/>
          </a:xfrm>
          <a:prstGeom prst="rect">
            <a:avLst/>
          </a:prstGeom>
          <a:solidFill>
            <a:srgbClr val="099BDD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32" name="Title Text"/>
          <p:cNvSpPr txBox="1"/>
          <p:nvPr>
            <p:ph type="title"/>
          </p:nvPr>
        </p:nvSpPr>
        <p:spPr>
          <a:xfrm>
            <a:off x="833191" y="2208878"/>
            <a:ext cx="10515601" cy="1676401"/>
          </a:xfrm>
          <a:prstGeom prst="rect">
            <a:avLst/>
          </a:prstGeom>
        </p:spPr>
        <p:txBody>
          <a:bodyPr/>
          <a:lstStyle>
            <a:lvl1pPr algn="ctr">
              <a:lnSpc>
                <a:spcPct val="80000"/>
              </a:lnSpc>
              <a:defRPr spc="150" sz="6000">
                <a:solidFill>
                  <a:srgbClr val="FFFFFF"/>
                </a:solidFill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33" name="Body Level One…"/>
          <p:cNvSpPr txBox="1"/>
          <p:nvPr>
            <p:ph type="body" sz="quarter" idx="1"/>
          </p:nvPr>
        </p:nvSpPr>
        <p:spPr>
          <a:xfrm>
            <a:off x="833191" y="4010333"/>
            <a:ext cx="10515601" cy="1174640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None/>
              <a:defRPr sz="2000">
                <a:solidFill>
                  <a:srgbClr val="099BDD"/>
                </a:solidFill>
              </a:defRPr>
            </a:lvl1pPr>
            <a:lvl2pPr marL="0" indent="457200" algn="ctr">
              <a:buClrTx/>
              <a:buSzTx/>
              <a:buNone/>
              <a:defRPr sz="2000">
                <a:solidFill>
                  <a:srgbClr val="099BDD"/>
                </a:solidFill>
              </a:defRPr>
            </a:lvl2pPr>
            <a:lvl3pPr marL="0" indent="914400" algn="ctr">
              <a:buClrTx/>
              <a:buSzTx/>
              <a:buNone/>
              <a:defRPr sz="2000">
                <a:solidFill>
                  <a:srgbClr val="099BDD"/>
                </a:solidFill>
              </a:defRPr>
            </a:lvl3pPr>
            <a:lvl4pPr marL="0" indent="1371600" algn="ctr">
              <a:buClrTx/>
              <a:buSzTx/>
              <a:buNone/>
              <a:defRPr sz="2000">
                <a:solidFill>
                  <a:srgbClr val="099BDD"/>
                </a:solidFill>
              </a:defRPr>
            </a:lvl4pPr>
            <a:lvl5pPr marL="0" indent="1828800" algn="ctr">
              <a:buClrTx/>
              <a:buSzTx/>
              <a:buNone/>
              <a:defRPr sz="2000">
                <a:solidFill>
                  <a:srgbClr val="099BDD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99BDD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2" name="Body Level One…"/>
          <p:cNvSpPr txBox="1"/>
          <p:nvPr>
            <p:ph type="body" sz="half" idx="1"/>
          </p:nvPr>
        </p:nvSpPr>
        <p:spPr>
          <a:xfrm>
            <a:off x="1205343" y="2011679"/>
            <a:ext cx="4754881" cy="4206242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1" name="Body Level One…"/>
          <p:cNvSpPr txBox="1"/>
          <p:nvPr>
            <p:ph type="body" sz="quarter" idx="1"/>
          </p:nvPr>
        </p:nvSpPr>
        <p:spPr>
          <a:xfrm>
            <a:off x="1207008" y="1913470"/>
            <a:ext cx="4754880" cy="743095"/>
          </a:xfrm>
          <a:prstGeom prst="rect">
            <a:avLst/>
          </a:prstGeom>
        </p:spPr>
        <p:txBody>
          <a:bodyPr anchor="ctr"/>
          <a:lstStyle>
            <a:lvl1pPr marL="0" indent="0">
              <a:buClrTx/>
              <a:buSzTx/>
              <a:buNone/>
              <a:defRPr sz="2100"/>
            </a:lvl1pPr>
            <a:lvl2pPr marL="0" indent="457200">
              <a:buClrTx/>
              <a:buSzTx/>
              <a:buNone/>
              <a:defRPr sz="2100"/>
            </a:lvl2pPr>
            <a:lvl3pPr marL="0" indent="914400">
              <a:buClrTx/>
              <a:buSzTx/>
              <a:buNone/>
              <a:defRPr sz="2100"/>
            </a:lvl3pPr>
            <a:lvl4pPr marL="0" indent="1371600">
              <a:buClrTx/>
              <a:buSzTx/>
              <a:buNone/>
              <a:defRPr sz="2100"/>
            </a:lvl4pPr>
            <a:lvl5pPr marL="0" indent="1828800">
              <a:buClrTx/>
              <a:buSzTx/>
              <a:buNone/>
              <a:defRPr sz="21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2" name="Text Placeholder 4"/>
          <p:cNvSpPr/>
          <p:nvPr>
            <p:ph type="body" sz="quarter" idx="21"/>
          </p:nvPr>
        </p:nvSpPr>
        <p:spPr>
          <a:xfrm>
            <a:off x="6231230" y="1913470"/>
            <a:ext cx="4754881" cy="743095"/>
          </a:xfrm>
          <a:prstGeom prst="rect">
            <a:avLst/>
          </a:prstGeom>
        </p:spPr>
        <p:txBody>
          <a:bodyPr anchor="ctr"/>
          <a:lstStyle/>
          <a:p>
            <a:pPr marL="0" indent="0">
              <a:buClrTx/>
              <a:buSzTx/>
              <a:buNone/>
              <a:defRPr sz="2100"/>
            </a:pP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76" name="Body Level One…"/>
          <p:cNvSpPr txBox="1"/>
          <p:nvPr>
            <p:ph type="body" sz="half" idx="1"/>
          </p:nvPr>
        </p:nvSpPr>
        <p:spPr>
          <a:xfrm>
            <a:off x="1207008" y="2120053"/>
            <a:ext cx="6126480" cy="4114801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437605" indent="-209005">
              <a:defRPr sz="3200"/>
            </a:lvl2pPr>
            <a:lvl3pPr marL="701040" indent="-243840">
              <a:defRPr sz="3200"/>
            </a:lvl3pPr>
            <a:lvl4pPr marL="978408" indent="-292608">
              <a:defRPr sz="3200"/>
            </a:lvl4pPr>
            <a:lvl5pPr marL="1207008" indent="-292608"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7" name="Text Placeholder 3"/>
          <p:cNvSpPr/>
          <p:nvPr>
            <p:ph type="body" sz="quarter" idx="21"/>
          </p:nvPr>
        </p:nvSpPr>
        <p:spPr>
          <a:xfrm>
            <a:off x="7789023" y="2147485"/>
            <a:ext cx="3200401" cy="3432321"/>
          </a:xfrm>
          <a:prstGeom prst="rect">
            <a:avLst/>
          </a:prstGeom>
        </p:spPr>
        <p:txBody>
          <a:bodyPr/>
          <a:lstStyle/>
          <a:p>
            <a:pPr marL="0" indent="0">
              <a:lnSpc>
                <a:spcPct val="95000"/>
              </a:lnSpc>
              <a:buClrTx/>
              <a:buSzTx/>
              <a:buNone/>
              <a:defRPr sz="1800"/>
            </a:pPr>
          </a:p>
        </p:txBody>
      </p:sp>
      <p:sp>
        <p:nvSpPr>
          <p:cNvPr id="7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86" name="Picture Placeholder 2"/>
          <p:cNvSpPr/>
          <p:nvPr>
            <p:ph type="pic" sz="half" idx="21"/>
          </p:nvPr>
        </p:nvSpPr>
        <p:spPr>
          <a:xfrm>
            <a:off x="1280160" y="2211494"/>
            <a:ext cx="6126480" cy="3931921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7" name="Body Level One…"/>
          <p:cNvSpPr txBox="1"/>
          <p:nvPr>
            <p:ph type="body" sz="quarter" idx="1"/>
          </p:nvPr>
        </p:nvSpPr>
        <p:spPr>
          <a:xfrm>
            <a:off x="7790688" y="2150621"/>
            <a:ext cx="3200401" cy="342900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5000"/>
              </a:lnSpc>
              <a:buClrTx/>
              <a:buSzTx/>
              <a:buNone/>
              <a:defRPr sz="1800"/>
            </a:lvl1pPr>
            <a:lvl2pPr marL="0" indent="457200">
              <a:lnSpc>
                <a:spcPct val="95000"/>
              </a:lnSpc>
              <a:buClrTx/>
              <a:buSzTx/>
              <a:buNone/>
              <a:defRPr sz="1800"/>
            </a:lvl2pPr>
            <a:lvl3pPr marL="0" indent="914400">
              <a:lnSpc>
                <a:spcPct val="95000"/>
              </a:lnSpc>
              <a:buClrTx/>
              <a:buSzTx/>
              <a:buNone/>
              <a:defRPr sz="1800"/>
            </a:lvl3pPr>
            <a:lvl4pPr marL="0" indent="1371600">
              <a:lnSpc>
                <a:spcPct val="95000"/>
              </a:lnSpc>
              <a:buClrTx/>
              <a:buSzTx/>
              <a:buNone/>
              <a:defRPr sz="1800"/>
            </a:lvl4pPr>
            <a:lvl5pPr marL="0" indent="1828800">
              <a:lnSpc>
                <a:spcPct val="95000"/>
              </a:lnSpc>
              <a:buClrTx/>
              <a:buSzTx/>
              <a:buNone/>
              <a:defRPr sz="1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099BD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/>
        </p:nvSpPr>
        <p:spPr>
          <a:xfrm>
            <a:off x="482" y="176109"/>
            <a:ext cx="12188954" cy="164591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" name="Title Text"/>
          <p:cNvSpPr txBox="1"/>
          <p:nvPr>
            <p:ph type="title"/>
          </p:nvPr>
        </p:nvSpPr>
        <p:spPr>
          <a:xfrm>
            <a:off x="1202919" y="284175"/>
            <a:ext cx="9784081" cy="15087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4" name="Body Level One…"/>
          <p:cNvSpPr txBox="1"/>
          <p:nvPr>
            <p:ph type="body" idx="1"/>
          </p:nvPr>
        </p:nvSpPr>
        <p:spPr>
          <a:xfrm>
            <a:off x="1202919" y="2011679"/>
            <a:ext cx="9784081" cy="42062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" name="Slide Number"/>
          <p:cNvSpPr txBox="1"/>
          <p:nvPr>
            <p:ph type="sldNum" sz="quarter" idx="2"/>
          </p:nvPr>
        </p:nvSpPr>
        <p:spPr>
          <a:xfrm>
            <a:off x="10658926" y="6470796"/>
            <a:ext cx="256541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>
              <a:defRPr sz="1200"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j-lt"/>
          <a:ea typeface="+mj-ea"/>
          <a:cs typeface="+mj-cs"/>
          <a:sym typeface="Corbel"/>
        </a:defRPr>
      </a:lvl1pPr>
      <a:lvl2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j-lt"/>
          <a:ea typeface="+mj-ea"/>
          <a:cs typeface="+mj-cs"/>
          <a:sym typeface="Corbel"/>
        </a:defRPr>
      </a:lvl2pPr>
      <a:lvl3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j-lt"/>
          <a:ea typeface="+mj-ea"/>
          <a:cs typeface="+mj-cs"/>
          <a:sym typeface="Corbel"/>
        </a:defRPr>
      </a:lvl3pPr>
      <a:lvl4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j-lt"/>
          <a:ea typeface="+mj-ea"/>
          <a:cs typeface="+mj-cs"/>
          <a:sym typeface="Corbel"/>
        </a:defRPr>
      </a:lvl4pPr>
      <a:lvl5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j-lt"/>
          <a:ea typeface="+mj-ea"/>
          <a:cs typeface="+mj-cs"/>
          <a:sym typeface="Corbel"/>
        </a:defRPr>
      </a:lvl5pPr>
      <a:lvl6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j-lt"/>
          <a:ea typeface="+mj-ea"/>
          <a:cs typeface="+mj-cs"/>
          <a:sym typeface="Corbel"/>
        </a:defRPr>
      </a:lvl6pPr>
      <a:lvl7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j-lt"/>
          <a:ea typeface="+mj-ea"/>
          <a:cs typeface="+mj-cs"/>
          <a:sym typeface="Corbel"/>
        </a:defRPr>
      </a:lvl7pPr>
      <a:lvl8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j-lt"/>
          <a:ea typeface="+mj-ea"/>
          <a:cs typeface="+mj-cs"/>
          <a:sym typeface="Corbel"/>
        </a:defRPr>
      </a:lvl8pPr>
      <a:lvl9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j-lt"/>
          <a:ea typeface="+mj-ea"/>
          <a:cs typeface="+mj-cs"/>
          <a:sym typeface="Corbel"/>
        </a:defRPr>
      </a:lvl9pPr>
    </p:titleStyle>
    <p:bodyStyle>
      <a:lvl1pPr marL="182879" marR="0" indent="-182879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j-lt"/>
          <a:ea typeface="+mj-ea"/>
          <a:cs typeface="+mj-cs"/>
          <a:sym typeface="Corbel"/>
        </a:defRPr>
      </a:lvl1pPr>
      <a:lvl2pPr marL="429768" marR="0" indent="-201167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j-lt"/>
          <a:ea typeface="+mj-ea"/>
          <a:cs typeface="+mj-cs"/>
          <a:sym typeface="Corbel"/>
        </a:defRPr>
      </a:lvl2pPr>
      <a:lvl3pPr marL="680720" marR="0" indent="-22352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j-lt"/>
          <a:ea typeface="+mj-ea"/>
          <a:cs typeface="+mj-cs"/>
          <a:sym typeface="Corbel"/>
        </a:defRPr>
      </a:lvl3pPr>
      <a:lvl4pPr marL="937260" marR="0" indent="-25146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j-lt"/>
          <a:ea typeface="+mj-ea"/>
          <a:cs typeface="+mj-cs"/>
          <a:sym typeface="Corbel"/>
        </a:defRPr>
      </a:lvl4pPr>
      <a:lvl5pPr marL="1165860" marR="0" indent="-25146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j-lt"/>
          <a:ea typeface="+mj-ea"/>
          <a:cs typeface="+mj-cs"/>
          <a:sym typeface="Corbel"/>
        </a:defRPr>
      </a:lvl5pPr>
      <a:lvl6pPr marL="1370324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j-lt"/>
          <a:ea typeface="+mj-ea"/>
          <a:cs typeface="+mj-cs"/>
          <a:sym typeface="Corbel"/>
        </a:defRPr>
      </a:lvl6pPr>
      <a:lvl7pPr marL="1557524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j-lt"/>
          <a:ea typeface="+mj-ea"/>
          <a:cs typeface="+mj-cs"/>
          <a:sym typeface="Corbel"/>
        </a:defRPr>
      </a:lvl7pPr>
      <a:lvl8pPr marL="1714724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j-lt"/>
          <a:ea typeface="+mj-ea"/>
          <a:cs typeface="+mj-cs"/>
          <a:sym typeface="Corbel"/>
        </a:defRPr>
      </a:lvl8pPr>
      <a:lvl9pPr marL="1891925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j-lt"/>
          <a:ea typeface="+mj-ea"/>
          <a:cs typeface="+mj-cs"/>
          <a:sym typeface="Corbel"/>
        </a:defRPr>
      </a:lvl9pPr>
    </p:bodyStyle>
    <p:other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1pPr>
      <a:lvl2pPr marL="0" marR="0" indent="457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2pPr>
      <a:lvl3pPr marL="0" marR="0" indent="914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3pPr>
      <a:lvl4pPr marL="0" marR="0" indent="1371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4pPr>
      <a:lvl5pPr marL="0" marR="0" indent="1828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5pPr>
      <a:lvl6pPr marL="0" marR="0" indent="22860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6pPr>
      <a:lvl7pPr marL="0" marR="0" indent="2743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7pPr>
      <a:lvl8pPr marL="0" marR="0" indent="3200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8pPr>
      <a:lvl9pPr marL="0" marR="0" indent="3657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ubtitle 2"/>
          <p:cNvSpPr txBox="1"/>
          <p:nvPr>
            <p:ph type="subTitle" sz="half" idx="1"/>
          </p:nvPr>
        </p:nvSpPr>
        <p:spPr>
          <a:xfrm>
            <a:off x="3145861" y="4168961"/>
            <a:ext cx="10766779" cy="3023811"/>
          </a:xfrm>
          <a:prstGeom prst="rect">
            <a:avLst/>
          </a:prstGeom>
        </p:spPr>
        <p:txBody>
          <a:bodyPr/>
          <a:lstStyle/>
          <a:p>
            <a:pPr algn="l">
              <a:defRPr sz="2400"/>
            </a:pPr>
            <a:r>
              <a:t>Spring Fever Attention Problems</a:t>
            </a:r>
          </a:p>
          <a:p>
            <a:pPr algn="l">
              <a:defRPr sz="2400"/>
            </a:pPr>
            <a:r>
              <a:t>Hand and Finger Injury Prevention</a:t>
            </a:r>
          </a:p>
          <a:p>
            <a:pPr algn="l">
              <a:lnSpc>
                <a:spcPct val="81000"/>
              </a:lnSpc>
              <a:defRPr sz="2400"/>
            </a:pPr>
            <a:r>
              <a:t>Do a Job Safety Analysis for </a:t>
            </a:r>
            <a:r>
              <a:rPr i="1"/>
              <a:t>Every Task</a:t>
            </a:r>
            <a:endParaRPr i="1"/>
          </a:p>
          <a:p>
            <a:pPr algn="l">
              <a:lnSpc>
                <a:spcPct val="81000"/>
              </a:lnSpc>
              <a:defRPr sz="2400"/>
            </a:pPr>
            <a:r>
              <a:rPr i="1"/>
              <a:t>Adopt Protective Strategies</a:t>
            </a:r>
          </a:p>
          <a:p>
            <a:pPr algn="l">
              <a:defRPr sz="2400"/>
            </a:pPr>
            <a:r>
              <a:t>The Importance of Weather Awareness</a:t>
            </a:r>
          </a:p>
        </p:txBody>
      </p:sp>
      <p:pic>
        <p:nvPicPr>
          <p:cNvPr id="98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049180" y="27310"/>
            <a:ext cx="5400073" cy="1971456"/>
          </a:xfrm>
          <a:prstGeom prst="rect">
            <a:avLst/>
          </a:prstGeom>
          <a:ln w="12700">
            <a:miter lim="400000"/>
          </a:ln>
        </p:spPr>
      </p:pic>
      <p:sp>
        <p:nvSpPr>
          <p:cNvPr id="99" name="TextBox 5"/>
          <p:cNvSpPr txBox="1"/>
          <p:nvPr/>
        </p:nvSpPr>
        <p:spPr>
          <a:xfrm>
            <a:off x="655221" y="2024380"/>
            <a:ext cx="11216291" cy="280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5400">
                <a:ln w="12700" cap="flat">
                  <a:solidFill>
                    <a:srgbClr val="F2F2F2"/>
                  </a:solidFill>
                  <a:prstDash val="solid"/>
                  <a:round/>
                </a:ln>
                <a:solidFill>
                  <a:srgbClr val="4FB2FF"/>
                </a:solidFill>
                <a:effectLst>
                  <a:outerShdw sx="100000" sy="100000" kx="0" ky="0" algn="b" rotWithShape="0" blurRad="38100" dist="20320" dir="1800000">
                    <a:srgbClr val="000000">
                      <a:alpha val="40000"/>
                    </a:srgbClr>
                  </a:outerShdw>
                </a:effectLst>
                <a:latin typeface="Arial Black"/>
                <a:ea typeface="Arial Black"/>
                <a:cs typeface="Arial Black"/>
                <a:sym typeface="Arial Black"/>
              </a:defRPr>
            </a:pPr>
            <a:r>
              <a:t>         April Safety Info</a:t>
            </a:r>
            <a:endParaRPr>
              <a:solidFill>
                <a:srgbClr val="FFFFFF"/>
              </a:solidFill>
            </a:endParaRPr>
          </a:p>
          <a:p>
            <a:pPr>
              <a:defRPr sz="4400">
                <a:ln w="12700" cap="flat">
                  <a:solidFill>
                    <a:srgbClr val="F2F2F2"/>
                  </a:solidFill>
                  <a:prstDash val="solid"/>
                  <a:round/>
                </a:ln>
                <a:solidFill>
                  <a:srgbClr val="4FB2FF"/>
                </a:solidFill>
                <a:effectLst>
                  <a:outerShdw sx="100000" sy="100000" kx="0" ky="0" algn="b" rotWithShape="0" blurRad="38100" dist="20320" dir="1800000">
                    <a:srgbClr val="000000">
                      <a:alpha val="40000"/>
                    </a:srgbClr>
                  </a:outerShdw>
                </a:effectLst>
                <a:latin typeface="Arial Black"/>
                <a:ea typeface="Arial Black"/>
                <a:cs typeface="Arial Black"/>
                <a:sym typeface="Arial Black"/>
              </a:defRPr>
            </a:pPr>
            <a:r>
              <a:t>Spring Fever &amp; Change of Seasons</a:t>
            </a:r>
            <a:endParaRPr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itle 1"/>
          <p:cNvSpPr txBox="1"/>
          <p:nvPr>
            <p:ph type="title"/>
          </p:nvPr>
        </p:nvSpPr>
        <p:spPr>
          <a:xfrm>
            <a:off x="554366" y="307156"/>
            <a:ext cx="6158492" cy="1508762"/>
          </a:xfrm>
          <a:prstGeom prst="rect">
            <a:avLst/>
          </a:prstGeom>
        </p:spPr>
        <p:txBody>
          <a:bodyPr/>
          <a:lstStyle/>
          <a:p>
            <a:pPr algn="ctr">
              <a:defRPr cap="none" sz="4800"/>
            </a:pPr>
            <a:r>
              <a:t>Spring Fever</a:t>
            </a:r>
            <a:br/>
            <a:r>
              <a:rPr sz="3600" u="sng"/>
              <a:t>DON’T CATCH IT !!</a:t>
            </a:r>
          </a:p>
        </p:txBody>
      </p:sp>
      <p:sp>
        <p:nvSpPr>
          <p:cNvPr id="102" name="Content Placeholder 2"/>
          <p:cNvSpPr txBox="1"/>
          <p:nvPr>
            <p:ph type="body" idx="1"/>
          </p:nvPr>
        </p:nvSpPr>
        <p:spPr>
          <a:xfrm>
            <a:off x="1177196" y="2732865"/>
            <a:ext cx="11392660" cy="4453226"/>
          </a:xfrm>
          <a:prstGeom prst="rect">
            <a:avLst/>
          </a:prstGeom>
        </p:spPr>
        <p:txBody>
          <a:bodyPr/>
          <a:lstStyle/>
          <a:p>
            <a:pPr>
              <a:defRPr sz="2000"/>
            </a:pPr>
            <a:r>
              <a:t>Annual bell curve of incidents starts trending upwards</a:t>
            </a:r>
          </a:p>
          <a:p>
            <a:pPr>
              <a:defRPr sz="2000"/>
            </a:pPr>
            <a:r>
              <a:t>FOCUS!! Avoid distractions. </a:t>
            </a:r>
          </a:p>
          <a:p>
            <a:pPr>
              <a:defRPr sz="2000"/>
            </a:pPr>
            <a:r>
              <a:t>Random multi-tasking = asking for error, fail, incident</a:t>
            </a:r>
          </a:p>
          <a:p>
            <a:pPr>
              <a:defRPr sz="2000"/>
            </a:pPr>
            <a:r>
              <a:t> 99.99% preventable ; we will ask hard questions</a:t>
            </a:r>
          </a:p>
          <a:p>
            <a:pPr>
              <a:defRPr sz="2000"/>
            </a:pPr>
            <a:r>
              <a:t>Longer daylight hours – we try to do more</a:t>
            </a:r>
          </a:p>
          <a:p>
            <a:pPr>
              <a:defRPr sz="2000"/>
            </a:pPr>
            <a:r>
              <a:t>Fatigue; hydration; diet; exercise</a:t>
            </a:r>
          </a:p>
        </p:txBody>
      </p:sp>
      <p:pic>
        <p:nvPicPr>
          <p:cNvPr id="103" name="Picture 3" descr="Picture 3"/>
          <p:cNvPicPr>
            <a:picLocks noChangeAspect="1"/>
          </p:cNvPicPr>
          <p:nvPr/>
        </p:nvPicPr>
        <p:blipFill>
          <a:blip r:embed="rId2">
            <a:extLst/>
          </a:blip>
          <a:srcRect l="19786" t="5854" r="18892" b="7049"/>
          <a:stretch>
            <a:fillRect/>
          </a:stretch>
        </p:blipFill>
        <p:spPr>
          <a:xfrm>
            <a:off x="8587185" y="381619"/>
            <a:ext cx="3166569" cy="197084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Title 1"/>
          <p:cNvSpPr txBox="1"/>
          <p:nvPr>
            <p:ph type="title"/>
          </p:nvPr>
        </p:nvSpPr>
        <p:spPr>
          <a:xfrm>
            <a:off x="333585" y="308365"/>
            <a:ext cx="6707859" cy="1508762"/>
          </a:xfrm>
          <a:prstGeom prst="rect">
            <a:avLst/>
          </a:prstGeom>
        </p:spPr>
        <p:txBody>
          <a:bodyPr/>
          <a:lstStyle>
            <a:lvl1pPr>
              <a:defRPr i="1" sz="3200" u="sng">
                <a:solidFill>
                  <a:srgbClr val="BF9000"/>
                </a:solidFill>
              </a:defRPr>
            </a:lvl1pPr>
          </a:lstStyle>
          <a:p>
            <a:pPr/>
            <a:r>
              <a:t>Hand &amp; finger injury prevention</a:t>
            </a:r>
          </a:p>
        </p:txBody>
      </p:sp>
      <p:sp>
        <p:nvSpPr>
          <p:cNvPr id="106" name="Content Placeholder 2"/>
          <p:cNvSpPr txBox="1"/>
          <p:nvPr>
            <p:ph type="body" idx="1"/>
          </p:nvPr>
        </p:nvSpPr>
        <p:spPr>
          <a:xfrm>
            <a:off x="395112" y="2116665"/>
            <a:ext cx="10309174" cy="4741335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1000"/>
              </a:lnSpc>
              <a:defRPr sz="2400"/>
            </a:pPr>
            <a:r>
              <a:t>Best Practice- ALWAYS USE A TOOL; glove; rag; other interface</a:t>
            </a:r>
          </a:p>
          <a:p>
            <a:pPr>
              <a:lnSpc>
                <a:spcPct val="81000"/>
              </a:lnSpc>
              <a:defRPr sz="2400"/>
            </a:pPr>
            <a:r>
              <a:t>Avoid direct skin contact – unless it’s a ‘typewriter’</a:t>
            </a:r>
          </a:p>
          <a:p>
            <a:pPr>
              <a:lnSpc>
                <a:spcPct val="81000"/>
              </a:lnSpc>
              <a:defRPr sz="2400" u="sng"/>
            </a:pPr>
            <a:r>
              <a:t>Look</a:t>
            </a:r>
            <a:r>
              <a:rPr u="none"/>
              <a:t> where you place hand- finger- body</a:t>
            </a:r>
            <a:endParaRPr u="none"/>
          </a:p>
          <a:p>
            <a:pPr>
              <a:lnSpc>
                <a:spcPct val="81000"/>
              </a:lnSpc>
              <a:defRPr sz="2400" u="sng"/>
            </a:pPr>
            <a:r>
              <a:t>Look</a:t>
            </a:r>
            <a:r>
              <a:rPr u="none"/>
              <a:t> for pinch, snag, edge, crush, tear, impale, etc.</a:t>
            </a:r>
          </a:p>
          <a:p>
            <a:pPr>
              <a:lnSpc>
                <a:spcPct val="81000"/>
              </a:lnSpc>
              <a:defRPr sz="2400"/>
            </a:pPr>
            <a:r>
              <a:t>Mechanisms of injury – improper tool use; poor posture, strain, pressure point; slippage from poor grip</a:t>
            </a:r>
          </a:p>
          <a:p>
            <a:pPr>
              <a:lnSpc>
                <a:spcPct val="81000"/>
              </a:lnSpc>
              <a:defRPr sz="2400"/>
            </a:pPr>
            <a:r>
              <a:t>Decal, sign, mark, warn, protect, advise</a:t>
            </a:r>
          </a:p>
          <a:p>
            <a:pPr>
              <a:lnSpc>
                <a:spcPct val="81000"/>
              </a:lnSpc>
              <a:defRPr sz="2400"/>
            </a:pPr>
            <a:r>
              <a:t>Glove selection; surface, load, handle config.; </a:t>
            </a:r>
          </a:p>
          <a:p>
            <a:pPr>
              <a:lnSpc>
                <a:spcPct val="81000"/>
              </a:lnSpc>
              <a:defRPr sz="2400"/>
            </a:pPr>
            <a:r>
              <a:t>No jewelry; no long hair; no loose ends; THINK, it happens QUICKLY!</a:t>
            </a:r>
          </a:p>
          <a:p>
            <a:pPr>
              <a:lnSpc>
                <a:spcPct val="81000"/>
              </a:lnSpc>
              <a:defRPr sz="2400"/>
            </a:pPr>
            <a:r>
              <a:t>Slip &amp; fall – boot laces and eyelets – enough to bring you down</a:t>
            </a:r>
          </a:p>
        </p:txBody>
      </p:sp>
      <p:pic>
        <p:nvPicPr>
          <p:cNvPr id="107" name="Picture 5" descr="Picture 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966476" y="447912"/>
            <a:ext cx="1849326" cy="162976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Content Placeholder 2"/>
          <p:cNvSpPr txBox="1"/>
          <p:nvPr>
            <p:ph type="body" idx="1"/>
          </p:nvPr>
        </p:nvSpPr>
        <p:spPr>
          <a:xfrm>
            <a:off x="892612" y="2390921"/>
            <a:ext cx="11633201" cy="4070210"/>
          </a:xfrm>
          <a:prstGeom prst="rect">
            <a:avLst/>
          </a:prstGeom>
        </p:spPr>
        <p:txBody>
          <a:bodyPr/>
          <a:lstStyle/>
          <a:p>
            <a:pPr>
              <a:defRPr sz="2800"/>
            </a:pPr>
            <a:r>
              <a:t> </a:t>
            </a:r>
            <a:r>
              <a:rPr sz="2200">
                <a:latin typeface="Arial"/>
                <a:ea typeface="Arial"/>
                <a:cs typeface="Arial"/>
                <a:sym typeface="Arial"/>
              </a:rPr>
              <a:t>WORKING SAFELY is a function of </a:t>
            </a:r>
            <a:r>
              <a:rPr b="1" sz="2200" u="sng">
                <a:latin typeface="Arial"/>
                <a:ea typeface="Arial"/>
                <a:cs typeface="Arial"/>
                <a:sym typeface="Arial"/>
              </a:rPr>
              <a:t>PLANNING &amp; EXECUTION </a:t>
            </a:r>
            <a:r>
              <a:rPr sz="2200">
                <a:latin typeface="Arial"/>
                <a:ea typeface="Arial"/>
                <a:cs typeface="Arial"/>
                <a:sym typeface="Arial"/>
              </a:rPr>
              <a:t>.</a:t>
            </a:r>
            <a:endParaRPr sz="2200">
              <a:latin typeface="Arial"/>
              <a:ea typeface="Arial"/>
              <a:cs typeface="Arial"/>
              <a:sym typeface="Arial"/>
            </a:endParaRPr>
          </a:p>
          <a:p>
            <a:pPr>
              <a:defRPr b="1" u="sng">
                <a:latin typeface="Arial"/>
                <a:ea typeface="Arial"/>
                <a:cs typeface="Arial"/>
                <a:sym typeface="Arial"/>
              </a:defRPr>
            </a:pPr>
            <a:r>
              <a:t>THINK before DOING</a:t>
            </a:r>
            <a:r>
              <a:rPr b="0" u="none"/>
              <a:t>. What are the risk factors in this task? What can hurt me? </a:t>
            </a:r>
            <a:endParaRPr b="0" u="none"/>
          </a:p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t> Among the most common </a:t>
            </a:r>
            <a:r>
              <a:rPr u="sng"/>
              <a:t>RISK FACTORS: </a:t>
            </a:r>
            <a:r>
              <a:t> </a:t>
            </a:r>
          </a:p>
          <a:p>
            <a:pPr lvl="1" marL="411480" indent="-182879">
              <a:spcBef>
                <a:spcPts val="400"/>
              </a:spcBef>
              <a:defRPr sz="2000" u="sng">
                <a:latin typeface="Arial"/>
                <a:ea typeface="Arial"/>
                <a:cs typeface="Arial"/>
                <a:sym typeface="Arial"/>
              </a:defRPr>
            </a:pPr>
            <a:r>
              <a:t>Slip &amp; Fall —</a:t>
            </a:r>
            <a:r>
              <a:rPr u="none"/>
              <a:t> uneven surfaces, changes in elevation, use hand rail, etc. </a:t>
            </a:r>
          </a:p>
          <a:p>
            <a:pPr lvl="1" marL="411480" indent="-182879">
              <a:spcBef>
                <a:spcPts val="400"/>
              </a:spcBef>
              <a:defRPr sz="2000" u="sng">
                <a:latin typeface="Arial"/>
                <a:ea typeface="Arial"/>
                <a:cs typeface="Arial"/>
                <a:sym typeface="Arial"/>
              </a:defRPr>
            </a:pPr>
            <a:r>
              <a:t>Hand &amp; Finger</a:t>
            </a:r>
            <a:r>
              <a:rPr u="none"/>
              <a:t> </a:t>
            </a:r>
            <a:r>
              <a:t>—</a:t>
            </a:r>
            <a:r>
              <a:rPr u="none"/>
              <a:t> gloves; look for pinch points, snag &amp; sharp edges</a:t>
            </a:r>
          </a:p>
          <a:p>
            <a:pPr lvl="1" marL="411480" indent="-182879">
              <a:spcBef>
                <a:spcPts val="400"/>
              </a:spcBef>
              <a:defRPr sz="2000" u="sng">
                <a:latin typeface="Arial"/>
                <a:ea typeface="Arial"/>
                <a:cs typeface="Arial"/>
                <a:sym typeface="Arial"/>
              </a:defRPr>
            </a:pPr>
            <a:r>
              <a:t>Striking tool injury —</a:t>
            </a:r>
            <a:r>
              <a:rPr u="none"/>
              <a:t> hammer, pick, etc.</a:t>
            </a:r>
          </a:p>
          <a:p>
            <a:pPr lvl="1" marL="411480" indent="-182879">
              <a:spcBef>
                <a:spcPts val="400"/>
              </a:spcBef>
              <a:defRPr sz="2000" u="sng">
                <a:latin typeface="Arial"/>
                <a:ea typeface="Arial"/>
                <a:cs typeface="Arial"/>
                <a:sym typeface="Arial"/>
              </a:defRPr>
            </a:pPr>
            <a:r>
              <a:t>Power tool injury —</a:t>
            </a:r>
            <a:r>
              <a:rPr u="none"/>
              <a:t> these injuries happen VERY quickly</a:t>
            </a:r>
          </a:p>
          <a:p>
            <a:pPr lvl="1" marL="411480" indent="-182879">
              <a:spcBef>
                <a:spcPts val="400"/>
              </a:spcBef>
              <a:defRPr sz="2000" u="sng">
                <a:latin typeface="Arial"/>
                <a:ea typeface="Arial"/>
                <a:cs typeface="Arial"/>
                <a:sym typeface="Arial"/>
              </a:defRPr>
            </a:pPr>
            <a:r>
              <a:t>Anything involving a LADDER or climbing</a:t>
            </a:r>
          </a:p>
          <a:p>
            <a:pPr lvl="1" marL="411480" indent="-182879">
              <a:spcBef>
                <a:spcPts val="400"/>
              </a:spcBef>
              <a:defRPr sz="2000" u="sng">
                <a:latin typeface="Arial"/>
                <a:ea typeface="Arial"/>
                <a:cs typeface="Arial"/>
                <a:sym typeface="Arial"/>
              </a:defRPr>
            </a:pPr>
            <a:r>
              <a:t>Working on the back of a truck — </a:t>
            </a:r>
            <a:r>
              <a:rPr u="none"/>
              <a:t>avoid this when possible. </a:t>
            </a:r>
          </a:p>
        </p:txBody>
      </p:sp>
      <p:sp>
        <p:nvSpPr>
          <p:cNvPr id="110" name="Title 1"/>
          <p:cNvSpPr txBox="1"/>
          <p:nvPr/>
        </p:nvSpPr>
        <p:spPr>
          <a:xfrm>
            <a:off x="784554" y="455355"/>
            <a:ext cx="10845118" cy="10874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 marL="294894" indent="-294894" defTabSz="786384">
              <a:lnSpc>
                <a:spcPct val="85000"/>
              </a:lnSpc>
              <a:defRPr b="1" cap="all" i="1" sz="344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                               </a:t>
            </a:r>
            <a:r>
              <a:rPr u="sng"/>
              <a:t>THINK!</a:t>
            </a:r>
            <a:r>
              <a:rPr b="0" i="0">
                <a:solidFill>
                  <a:srgbClr val="099BDD"/>
                </a:solidFill>
              </a:rPr>
              <a:t> </a:t>
            </a:r>
            <a:br>
              <a:rPr b="0" i="0">
                <a:solidFill>
                  <a:srgbClr val="099BDD"/>
                </a:solidFill>
              </a:rPr>
            </a:br>
            <a:r>
              <a:rPr b="0" i="0" sz="2408">
                <a:solidFill>
                  <a:srgbClr val="099BDD"/>
                </a:solidFill>
              </a:rPr>
              <a:t>Do a simple Job Safety Analysis —  For Every Task             </a:t>
            </a:r>
            <a:r>
              <a:rPr b="0" i="0">
                <a:solidFill>
                  <a:srgbClr val="099BDD"/>
                </a:solidFill>
              </a:rPr>
              <a:t>		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itle 1"/>
          <p:cNvSpPr txBox="1"/>
          <p:nvPr/>
        </p:nvSpPr>
        <p:spPr>
          <a:xfrm>
            <a:off x="537731" y="573889"/>
            <a:ext cx="11116538" cy="850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>
            <a:lvl1pPr>
              <a:lnSpc>
                <a:spcPct val="85000"/>
              </a:lnSpc>
              <a:defRPr cap="all" sz="3600">
                <a:solidFill>
                  <a:srgbClr val="099BD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protective Strategies — employ them!</a:t>
            </a:r>
          </a:p>
        </p:txBody>
      </p:sp>
      <p:sp>
        <p:nvSpPr>
          <p:cNvPr id="113" name="Content Placeholder 2"/>
          <p:cNvSpPr txBox="1"/>
          <p:nvPr/>
        </p:nvSpPr>
        <p:spPr>
          <a:xfrm>
            <a:off x="1013028" y="2539935"/>
            <a:ext cx="10347478" cy="45584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 marL="182879" indent="-182879">
              <a:lnSpc>
                <a:spcPct val="90000"/>
              </a:lnSpc>
              <a:spcBef>
                <a:spcPts val="1200"/>
              </a:spcBef>
              <a:buClr>
                <a:srgbClr val="FFFFFF"/>
              </a:buClr>
              <a:buSzPct val="100000"/>
              <a:buChar char="▪"/>
              <a:defRPr b="1" sz="2000" u="sng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Protect yourself </a:t>
            </a:r>
            <a:r>
              <a:rPr b="0" u="none"/>
              <a:t>– at all times; when YOU are doing the work</a:t>
            </a:r>
            <a:endParaRPr b="0" u="none"/>
          </a:p>
          <a:p>
            <a:pPr marL="182879" indent="-182879">
              <a:lnSpc>
                <a:spcPct val="90000"/>
              </a:lnSpc>
              <a:spcBef>
                <a:spcPts val="1200"/>
              </a:spcBef>
              <a:buClr>
                <a:srgbClr val="FFFFFF"/>
              </a:buClr>
              <a:buSzPct val="100000"/>
              <a:buChar char="▪"/>
              <a:defRPr b="1" sz="2000" u="sng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Protect yourself </a:t>
            </a:r>
            <a:r>
              <a:rPr b="0" u="none"/>
              <a:t>– when OTHERS are working near you</a:t>
            </a:r>
            <a:endParaRPr b="0" u="none"/>
          </a:p>
          <a:p>
            <a:pPr marL="182879" indent="-182879">
              <a:lnSpc>
                <a:spcPct val="90000"/>
              </a:lnSpc>
              <a:spcBef>
                <a:spcPts val="1200"/>
              </a:spcBef>
              <a:buClr>
                <a:srgbClr val="FFFFFF"/>
              </a:buClr>
              <a:buSzPct val="100000"/>
              <a:buChar char="▪"/>
              <a:defRPr b="1" sz="2000" u="sng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Protect OTHERS </a:t>
            </a:r>
            <a:r>
              <a:rPr b="0" u="none"/>
              <a:t>– when they fail to follow safety practices, fail to use PPE, etc. Do not hesitate to ‘call them out’ on a safety question. </a:t>
            </a:r>
            <a:endParaRPr b="0" u="none"/>
          </a:p>
          <a:p>
            <a:pPr marL="182879" indent="-182879">
              <a:lnSpc>
                <a:spcPct val="90000"/>
              </a:lnSpc>
              <a:spcBef>
                <a:spcPts val="1200"/>
              </a:spcBef>
              <a:buClr>
                <a:srgbClr val="FFFFFF"/>
              </a:buClr>
              <a:buSzPct val="100000"/>
              <a:buChar char="▪"/>
              <a:defRPr sz="2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There is no “transfer of responsibility” when it comes to safety</a:t>
            </a:r>
          </a:p>
          <a:p>
            <a:pPr marL="182879" indent="-182879">
              <a:lnSpc>
                <a:spcPct val="90000"/>
              </a:lnSpc>
              <a:spcBef>
                <a:spcPts val="1200"/>
              </a:spcBef>
              <a:buClr>
                <a:srgbClr val="FFFFFF"/>
              </a:buClr>
              <a:buSzPct val="100000"/>
              <a:buChar char="▪"/>
              <a:defRPr sz="2000" u="sng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WE ARE ALL RESPONSIBLE; IN THE ‘FIRST PERSON’</a:t>
            </a:r>
          </a:p>
          <a:p>
            <a:pPr marL="182879" indent="-182879">
              <a:lnSpc>
                <a:spcPct val="90000"/>
              </a:lnSpc>
              <a:spcBef>
                <a:spcPts val="1200"/>
              </a:spcBef>
              <a:buClr>
                <a:srgbClr val="FFFFFF"/>
              </a:buClr>
              <a:buSzPct val="100000"/>
              <a:buChar char="▪"/>
              <a:defRPr sz="2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Safety begins with YOU – attitude &amp; awareness </a:t>
            </a:r>
          </a:p>
          <a:p>
            <a:pPr marL="182879" indent="-182879">
              <a:lnSpc>
                <a:spcPct val="90000"/>
              </a:lnSpc>
              <a:spcBef>
                <a:spcPts val="1200"/>
              </a:spcBef>
              <a:buClr>
                <a:srgbClr val="FFFFFF"/>
              </a:buClr>
              <a:buSzPct val="100000"/>
              <a:buChar char="▪"/>
              <a:defRPr sz="2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In particular NOW, Early Spring – turn up the volume on your “Safety Antennae”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itle 1"/>
          <p:cNvSpPr txBox="1"/>
          <p:nvPr>
            <p:ph type="title"/>
          </p:nvPr>
        </p:nvSpPr>
        <p:spPr>
          <a:xfrm>
            <a:off x="453443" y="509955"/>
            <a:ext cx="11116538" cy="850358"/>
          </a:xfrm>
          <a:prstGeom prst="rect">
            <a:avLst/>
          </a:prstGeom>
        </p:spPr>
        <p:txBody>
          <a:bodyPr/>
          <a:lstStyle/>
          <a:p>
            <a:pPr defTabSz="713231">
              <a:defRPr sz="2807" u="sng">
                <a:solidFill>
                  <a:schemeClr val="accent1"/>
                </a:solidFill>
              </a:defRPr>
            </a:pPr>
            <a:r>
              <a:t>The Weather….. </a:t>
            </a:r>
            <a:br/>
            <a:r>
              <a:t>No longer just small talk nuisance</a:t>
            </a:r>
          </a:p>
        </p:txBody>
      </p:sp>
      <p:sp>
        <p:nvSpPr>
          <p:cNvPr id="116" name="Content Placeholder 2"/>
          <p:cNvSpPr txBox="1"/>
          <p:nvPr>
            <p:ph type="body" idx="1"/>
          </p:nvPr>
        </p:nvSpPr>
        <p:spPr>
          <a:xfrm>
            <a:off x="1759740" y="2591433"/>
            <a:ext cx="10347478" cy="4558454"/>
          </a:xfrm>
          <a:prstGeom prst="rect">
            <a:avLst/>
          </a:prstGeom>
        </p:spPr>
        <p:txBody>
          <a:bodyPr/>
          <a:lstStyle/>
          <a:p>
            <a:pPr>
              <a:buFont typeface="Arial"/>
              <a:buChar char="•"/>
              <a:defRPr sz="2000"/>
            </a:pPr>
            <a:r>
              <a:t>Spring rain = possible monsoon</a:t>
            </a:r>
          </a:p>
          <a:p>
            <a:pPr>
              <a:buFont typeface="Arial"/>
              <a:buChar char="•"/>
              <a:defRPr sz="2000"/>
            </a:pPr>
            <a:r>
              <a:t>Think hydro-plane</a:t>
            </a:r>
          </a:p>
          <a:p>
            <a:pPr>
              <a:buFont typeface="Arial"/>
              <a:buChar char="•"/>
              <a:defRPr sz="2000"/>
            </a:pPr>
            <a:r>
              <a:t>High water vehicle strandings and flash floods </a:t>
            </a:r>
          </a:p>
          <a:p>
            <a:pPr>
              <a:buFont typeface="Arial"/>
              <a:buChar char="•"/>
              <a:defRPr sz="2000"/>
            </a:pPr>
            <a:r>
              <a:t>Power failure</a:t>
            </a:r>
          </a:p>
          <a:p>
            <a:pPr>
              <a:buFont typeface="Arial"/>
              <a:buChar char="•"/>
              <a:defRPr sz="2000"/>
            </a:pPr>
            <a:r>
              <a:t>Sinkholes and other geological fails</a:t>
            </a:r>
          </a:p>
          <a:p>
            <a:pPr>
              <a:buFont typeface="Arial"/>
              <a:buChar char="•"/>
              <a:defRPr sz="2000"/>
            </a:pPr>
            <a:r>
              <a:t>Rock falls</a:t>
            </a:r>
          </a:p>
          <a:p>
            <a:pPr>
              <a:buFont typeface="Arial"/>
              <a:buChar char="•"/>
              <a:defRPr sz="2000"/>
            </a:pPr>
            <a:r>
              <a:t>Other climactic aberration – nothing would surprise at this point </a:t>
            </a:r>
          </a:p>
          <a:p>
            <a:pPr>
              <a:buFont typeface="Arial"/>
              <a:buChar char="•"/>
              <a:defRPr sz="2000"/>
            </a:pPr>
            <a:r>
              <a:t>‘Prepare and beware’</a:t>
            </a:r>
            <a:br/>
          </a:p>
        </p:txBody>
      </p:sp>
      <p:pic>
        <p:nvPicPr>
          <p:cNvPr id="117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546346" y="367284"/>
            <a:ext cx="2184648" cy="21846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Banded">
  <a:themeElements>
    <a:clrScheme name="Banded">
      <a:dk1>
        <a:srgbClr val="2C2C2C"/>
      </a:dk1>
      <a:lt1>
        <a:srgbClr val="099BDD"/>
      </a:lt1>
      <a:dk2>
        <a:srgbClr val="A7A7A7"/>
      </a:dk2>
      <a:lt2>
        <a:srgbClr val="535353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00FF"/>
      </a:hlink>
      <a:folHlink>
        <a:srgbClr val="FF00FF"/>
      </a:folHlink>
    </a:clrScheme>
    <a:fontScheme name="Banded">
      <a:majorFont>
        <a:latin typeface="Corbel"/>
        <a:ea typeface="Corbel"/>
        <a:cs typeface="Corbel"/>
      </a:majorFont>
      <a:minorFont>
        <a:latin typeface="Helvetica"/>
        <a:ea typeface="Helvetica"/>
        <a:cs typeface="Helvetica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50800" dist="15875" dir="5400000">
              <a:srgbClr val="000000">
                <a:alpha val="68000"/>
              </a:srgbClr>
            </a:outerShdw>
          </a:effectLst>
        </a:effectStyle>
        <a:effectStyle>
          <a:effectLst>
            <a:outerShdw sx="100000" sy="100000" kx="0" ky="0" algn="b" rotWithShape="0" blurRad="50800" dist="15875" dir="5400000">
              <a:srgbClr val="000000">
                <a:alpha val="68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50800" dist="15875" dir="5400000">
            <a:srgbClr val="000000">
              <a:alpha val="68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2C2C2C"/>
            </a:solidFill>
            <a:effectLst/>
            <a:uFillTx/>
            <a:latin typeface="+mj-lt"/>
            <a:ea typeface="+mj-ea"/>
            <a:cs typeface="+mj-cs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2C2C2C"/>
            </a:solidFill>
            <a:effectLst/>
            <a:uFillTx/>
            <a:latin typeface="+mj-lt"/>
            <a:ea typeface="+mj-ea"/>
            <a:cs typeface="+mj-cs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anded">
  <a:themeElements>
    <a:clrScheme name="Banded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00FF"/>
      </a:hlink>
      <a:folHlink>
        <a:srgbClr val="FF00FF"/>
      </a:folHlink>
    </a:clrScheme>
    <a:fontScheme name="Banded">
      <a:majorFont>
        <a:latin typeface="Corbel"/>
        <a:ea typeface="Corbel"/>
        <a:cs typeface="Corbel"/>
      </a:majorFont>
      <a:minorFont>
        <a:latin typeface="Helvetica"/>
        <a:ea typeface="Helvetica"/>
        <a:cs typeface="Helvetica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50800" dist="15875" dir="5400000">
              <a:srgbClr val="000000">
                <a:alpha val="68000"/>
              </a:srgbClr>
            </a:outerShdw>
          </a:effectLst>
        </a:effectStyle>
        <a:effectStyle>
          <a:effectLst>
            <a:outerShdw sx="100000" sy="100000" kx="0" ky="0" algn="b" rotWithShape="0" blurRad="50800" dist="15875" dir="5400000">
              <a:srgbClr val="000000">
                <a:alpha val="68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50800" dist="15875" dir="5400000">
            <a:srgbClr val="000000">
              <a:alpha val="68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2C2C2C"/>
            </a:solidFill>
            <a:effectLst/>
            <a:uFillTx/>
            <a:latin typeface="+mj-lt"/>
            <a:ea typeface="+mj-ea"/>
            <a:cs typeface="+mj-cs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2C2C2C"/>
            </a:solidFill>
            <a:effectLst/>
            <a:uFillTx/>
            <a:latin typeface="+mj-lt"/>
            <a:ea typeface="+mj-ea"/>
            <a:cs typeface="+mj-cs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