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2C2C2C"/>
        </a:solidFill>
        <a:effectLst/>
        <a:uFillTx/>
        <a:latin typeface="+mj-lt"/>
        <a:ea typeface="+mj-ea"/>
        <a:cs typeface="+mj-cs"/>
        <a:sym typeface="Corbel"/>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2C2C2C"/>
        </a:solidFill>
        <a:effectLst/>
        <a:uFillTx/>
        <a:latin typeface="+mj-lt"/>
        <a:ea typeface="+mj-ea"/>
        <a:cs typeface="+mj-cs"/>
        <a:sym typeface="Corbel"/>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2C2C2C"/>
        </a:solidFill>
        <a:effectLst/>
        <a:uFillTx/>
        <a:latin typeface="+mj-lt"/>
        <a:ea typeface="+mj-ea"/>
        <a:cs typeface="+mj-cs"/>
        <a:sym typeface="Corbel"/>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2C2C2C"/>
        </a:solidFill>
        <a:effectLst/>
        <a:uFillTx/>
        <a:latin typeface="+mj-lt"/>
        <a:ea typeface="+mj-ea"/>
        <a:cs typeface="+mj-cs"/>
        <a:sym typeface="Corbel"/>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2C2C2C"/>
        </a:solidFill>
        <a:effectLst/>
        <a:uFillTx/>
        <a:latin typeface="+mj-lt"/>
        <a:ea typeface="+mj-ea"/>
        <a:cs typeface="+mj-cs"/>
        <a:sym typeface="Corbel"/>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2C2C2C"/>
        </a:solidFill>
        <a:effectLst/>
        <a:uFillTx/>
        <a:latin typeface="+mj-lt"/>
        <a:ea typeface="+mj-ea"/>
        <a:cs typeface="+mj-cs"/>
        <a:sym typeface="Corbel"/>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2C2C2C"/>
        </a:solidFill>
        <a:effectLst/>
        <a:uFillTx/>
        <a:latin typeface="+mj-lt"/>
        <a:ea typeface="+mj-ea"/>
        <a:cs typeface="+mj-cs"/>
        <a:sym typeface="Corbel"/>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2C2C2C"/>
        </a:solidFill>
        <a:effectLst/>
        <a:uFillTx/>
        <a:latin typeface="+mj-lt"/>
        <a:ea typeface="+mj-ea"/>
        <a:cs typeface="+mj-cs"/>
        <a:sym typeface="Corbel"/>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2C2C2C"/>
        </a:solidFill>
        <a:effectLst/>
        <a:uFillTx/>
        <a:latin typeface="+mj-lt"/>
        <a:ea typeface="+mj-ea"/>
        <a:cs typeface="+mj-cs"/>
        <a:sym typeface="Corbe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2C2C2C"/>
        </a:fontRef>
        <a:srgbClr val="2C2C2C"/>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E8CA"/>
          </a:solidFill>
        </a:fill>
      </a:tcStyle>
    </a:wholeTbl>
    <a:band2H>
      <a:tcTxStyle b="def" i="def"/>
      <a:tcStyle>
        <a:tcBdr/>
        <a:fill>
          <a:solidFill>
            <a:srgbClr val="FFF4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2C2C2C"/>
        </a:fontRef>
        <a:srgbClr val="2C2C2C"/>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ECD5"/>
          </a:solidFill>
        </a:fill>
      </a:tcStyle>
    </a:wholeTbl>
    <a:band2H>
      <a:tcTxStyle b="def" i="def"/>
      <a:tcStyle>
        <a:tcBdr/>
        <a:fill>
          <a:solidFill>
            <a:srgbClr val="E6F6EB"/>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2C2C2C"/>
        </a:fontRef>
        <a:srgbClr val="2C2C2C"/>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BD2CA"/>
          </a:solidFill>
        </a:fill>
      </a:tcStyle>
    </a:wholeTbl>
    <a:band2H>
      <a:tcTxStyle b="def" i="def"/>
      <a:tcStyle>
        <a:tcBdr/>
        <a:fill>
          <a:solidFill>
            <a:srgbClr val="FDEA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2C2C2C"/>
        </a:fontRef>
        <a:srgbClr val="2C2C2C"/>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7E7E7"/>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2C2C2C"/>
        </a:fontRef>
        <a:srgbClr val="2C2C2C"/>
      </a:tcTxStyle>
      <a:tcStyle>
        <a:tcBdr>
          <a:left>
            <a:ln w="12700" cap="flat">
              <a:noFill/>
              <a:miter lim="400000"/>
            </a:ln>
          </a:left>
          <a:right>
            <a:ln w="12700" cap="flat">
              <a:noFill/>
              <a:miter lim="400000"/>
            </a:ln>
          </a:right>
          <a:top>
            <a:ln w="50800" cap="flat">
              <a:solidFill>
                <a:srgbClr val="2C2C2C"/>
              </a:solidFill>
              <a:prstDash val="solid"/>
              <a:round/>
            </a:ln>
          </a:top>
          <a:bottom>
            <a:ln w="25400" cap="flat">
              <a:solidFill>
                <a:srgbClr val="2C2C2C"/>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2C2C2C"/>
              </a:solidFill>
              <a:prstDash val="solid"/>
              <a:round/>
            </a:ln>
          </a:top>
          <a:bottom>
            <a:ln w="25400" cap="flat">
              <a:solidFill>
                <a:srgbClr val="2C2C2C"/>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2C2C2C"/>
        </a:fontRef>
        <a:srgbClr val="2C2C2C"/>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CBCB"/>
          </a:solidFill>
        </a:fill>
      </a:tcStyle>
    </a:wholeTbl>
    <a:band2H>
      <a:tcTxStyle b="def" i="def"/>
      <a:tcStyle>
        <a:tcBdr/>
        <a:fill>
          <a:solidFill>
            <a:srgbClr val="E7E7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2C2C2C"/>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2C2C2C"/>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2C2C2C"/>
          </a:solidFill>
        </a:fill>
      </a:tcStyle>
    </a:firstRow>
  </a:tblStyle>
  <a:tblStyle styleId="{2708684C-4D16-4618-839F-0558EEFCDFE6}" styleName="">
    <a:tblBg/>
    <a:wholeTbl>
      <a:tcTxStyle b="off"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4" name="Shape 94"/>
          <p:cNvSpPr/>
          <p:nvPr>
            <p:ph type="sldImg"/>
          </p:nvPr>
        </p:nvSpPr>
        <p:spPr>
          <a:xfrm>
            <a:off x="1143000" y="685800"/>
            <a:ext cx="4572000" cy="3429000"/>
          </a:xfrm>
          <a:prstGeom prst="rect">
            <a:avLst/>
          </a:prstGeom>
        </p:spPr>
        <p:txBody>
          <a:bodyPr/>
          <a:lstStyle/>
          <a:p>
            <a:pPr/>
          </a:p>
        </p:txBody>
      </p:sp>
      <p:sp>
        <p:nvSpPr>
          <p:cNvPr id="95" name="Shape 95"/>
          <p:cNvSpPr/>
          <p:nvPr>
            <p:ph type="body" sz="quarter" idx="1"/>
          </p:nvPr>
        </p:nvSpPr>
        <p:spPr>
          <a:xfrm>
            <a:off x="914400" y="4343400"/>
            <a:ext cx="5029200" cy="4114800"/>
          </a:xfrm>
          <a:prstGeom prst="rect">
            <a:avLst/>
          </a:prstGeom>
        </p:spPr>
        <p:txBody>
          <a:bodyPr/>
          <a:lstStyle/>
          <a:p>
            <a:pPr/>
          </a:p>
        </p:txBody>
      </p:sp>
    </p:spTree>
  </p:cSld>
  <p:clrMap bg1="dk1" tx1="lt1" bg2="dk2" tx2="lt2" accent1="accent1" accent2="accent2" accent3="accent3" accent4="accent4" accent5="accent5" accent6="accent6" hlink="hlink" folHlink="folHlink"/>
  <p:notesStyle>
    <a:lvl1pPr latinLnBrk="0">
      <a:defRPr sz="1200">
        <a:solidFill>
          <a:srgbClr val="FFFFFF"/>
        </a:solidFill>
        <a:latin typeface="+mj-lt"/>
        <a:ea typeface="+mj-ea"/>
        <a:cs typeface="+mj-cs"/>
        <a:sym typeface="Corbel"/>
      </a:defRPr>
    </a:lvl1pPr>
    <a:lvl2pPr indent="228600" latinLnBrk="0">
      <a:defRPr sz="1200">
        <a:solidFill>
          <a:srgbClr val="FFFFFF"/>
        </a:solidFill>
        <a:latin typeface="+mj-lt"/>
        <a:ea typeface="+mj-ea"/>
        <a:cs typeface="+mj-cs"/>
        <a:sym typeface="Corbel"/>
      </a:defRPr>
    </a:lvl2pPr>
    <a:lvl3pPr indent="457200" latinLnBrk="0">
      <a:defRPr sz="1200">
        <a:solidFill>
          <a:srgbClr val="FFFFFF"/>
        </a:solidFill>
        <a:latin typeface="+mj-lt"/>
        <a:ea typeface="+mj-ea"/>
        <a:cs typeface="+mj-cs"/>
        <a:sym typeface="Corbel"/>
      </a:defRPr>
    </a:lvl3pPr>
    <a:lvl4pPr indent="685800" latinLnBrk="0">
      <a:defRPr sz="1200">
        <a:solidFill>
          <a:srgbClr val="FFFFFF"/>
        </a:solidFill>
        <a:latin typeface="+mj-lt"/>
        <a:ea typeface="+mj-ea"/>
        <a:cs typeface="+mj-cs"/>
        <a:sym typeface="Corbel"/>
      </a:defRPr>
    </a:lvl4pPr>
    <a:lvl5pPr indent="914400" latinLnBrk="0">
      <a:defRPr sz="1200">
        <a:solidFill>
          <a:srgbClr val="FFFFFF"/>
        </a:solidFill>
        <a:latin typeface="+mj-lt"/>
        <a:ea typeface="+mj-ea"/>
        <a:cs typeface="+mj-cs"/>
        <a:sym typeface="Corbel"/>
      </a:defRPr>
    </a:lvl5pPr>
    <a:lvl6pPr indent="1143000" latinLnBrk="0">
      <a:defRPr sz="1200">
        <a:solidFill>
          <a:srgbClr val="FFFFFF"/>
        </a:solidFill>
        <a:latin typeface="+mj-lt"/>
        <a:ea typeface="+mj-ea"/>
        <a:cs typeface="+mj-cs"/>
        <a:sym typeface="Corbel"/>
      </a:defRPr>
    </a:lvl6pPr>
    <a:lvl7pPr indent="1371600" latinLnBrk="0">
      <a:defRPr sz="1200">
        <a:solidFill>
          <a:srgbClr val="FFFFFF"/>
        </a:solidFill>
        <a:latin typeface="+mj-lt"/>
        <a:ea typeface="+mj-ea"/>
        <a:cs typeface="+mj-cs"/>
        <a:sym typeface="Corbel"/>
      </a:defRPr>
    </a:lvl7pPr>
    <a:lvl8pPr indent="1600200" latinLnBrk="0">
      <a:defRPr sz="1200">
        <a:solidFill>
          <a:srgbClr val="FFFFFF"/>
        </a:solidFill>
        <a:latin typeface="+mj-lt"/>
        <a:ea typeface="+mj-ea"/>
        <a:cs typeface="+mj-cs"/>
        <a:sym typeface="Corbel"/>
      </a:defRPr>
    </a:lvl8pPr>
    <a:lvl9pPr indent="1828800" latinLnBrk="0">
      <a:defRPr sz="1200">
        <a:solidFill>
          <a:srgbClr val="FFFFFF"/>
        </a:solidFill>
        <a:latin typeface="+mj-lt"/>
        <a:ea typeface="+mj-ea"/>
        <a:cs typeface="+mj-cs"/>
        <a:sym typeface="Corbe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Title Slide">
    <p:spTree>
      <p:nvGrpSpPr>
        <p:cNvPr id="1" name=""/>
        <p:cNvGrpSpPr/>
        <p:nvPr/>
      </p:nvGrpSpPr>
      <p:grpSpPr>
        <a:xfrm>
          <a:off x="0" y="0"/>
          <a:ext cx="0" cy="0"/>
          <a:chOff x="0" y="0"/>
          <a:chExt cx="0" cy="0"/>
        </a:xfrm>
      </p:grpSpPr>
      <p:sp>
        <p:nvSpPr>
          <p:cNvPr id="12" name="Rectangle 6"/>
          <p:cNvSpPr/>
          <p:nvPr/>
        </p:nvSpPr>
        <p:spPr>
          <a:xfrm>
            <a:off x="-6843" y="2059011"/>
            <a:ext cx="12195668" cy="1828801"/>
          </a:xfrm>
          <a:prstGeom prst="rect">
            <a:avLst/>
          </a:prstGeom>
          <a:solidFill>
            <a:srgbClr val="FFFFFF"/>
          </a:solidFill>
          <a:ln w="12700">
            <a:miter lim="400000"/>
          </a:ln>
        </p:spPr>
        <p:txBody>
          <a:bodyPr lIns="45719" rIns="45719"/>
          <a:lstStyle/>
          <a:p>
            <a:pPr>
              <a:defRPr>
                <a:solidFill>
                  <a:srgbClr val="FFFFFF"/>
                </a:solidFill>
              </a:defRPr>
            </a:pPr>
          </a:p>
        </p:txBody>
      </p:sp>
      <p:sp>
        <p:nvSpPr>
          <p:cNvPr id="13" name="Title Text"/>
          <p:cNvSpPr txBox="1"/>
          <p:nvPr>
            <p:ph type="title"/>
          </p:nvPr>
        </p:nvSpPr>
        <p:spPr>
          <a:xfrm>
            <a:off x="365758" y="2166364"/>
            <a:ext cx="11471566" cy="1739348"/>
          </a:xfrm>
          <a:prstGeom prst="rect">
            <a:avLst/>
          </a:prstGeom>
        </p:spPr>
        <p:txBody>
          <a:bodyPr/>
          <a:lstStyle>
            <a:lvl1pPr algn="ctr">
              <a:lnSpc>
                <a:spcPct val="80000"/>
              </a:lnSpc>
              <a:defRPr spc="150" sz="6000"/>
            </a:lvl1pPr>
          </a:lstStyle>
          <a:p>
            <a:pPr/>
            <a:r>
              <a:t>Title Text</a:t>
            </a:r>
          </a:p>
        </p:txBody>
      </p:sp>
      <p:sp>
        <p:nvSpPr>
          <p:cNvPr id="14" name="Body Level One…"/>
          <p:cNvSpPr txBox="1"/>
          <p:nvPr>
            <p:ph type="body" sz="quarter" idx="1"/>
          </p:nvPr>
        </p:nvSpPr>
        <p:spPr>
          <a:xfrm>
            <a:off x="1524000" y="3996249"/>
            <a:ext cx="9144000" cy="1309256"/>
          </a:xfrm>
          <a:prstGeom prst="rect">
            <a:avLst/>
          </a:prstGeom>
        </p:spPr>
        <p:txBody>
          <a:bodyPr/>
          <a:lstStyle>
            <a:lvl1pPr marL="0" indent="0" algn="ctr">
              <a:buClrTx/>
              <a:buSzTx/>
              <a:buNone/>
              <a:defRPr sz="2000"/>
            </a:lvl1pPr>
            <a:lvl2pPr marL="0" indent="457200" algn="ctr">
              <a:buClrTx/>
              <a:buSzTx/>
              <a:buNone/>
              <a:defRPr sz="2000"/>
            </a:lvl2pPr>
            <a:lvl3pPr marL="0" indent="914400" algn="ctr">
              <a:buClrTx/>
              <a:buSzTx/>
              <a:buNone/>
              <a:defRPr sz="2000"/>
            </a:lvl3pPr>
            <a:lvl4pPr marL="0" indent="1371600" algn="ctr">
              <a:buClrTx/>
              <a:buSzTx/>
              <a:buNone/>
              <a:defRPr sz="2000"/>
            </a:lvl4pPr>
            <a:lvl5pPr marL="0" indent="1828800" algn="ctr">
              <a:buClrTx/>
              <a:buSzTx/>
              <a:buNone/>
              <a:defRPr sz="2000"/>
            </a:lvl5pPr>
          </a:lstStyle>
          <a:p>
            <a:pPr/>
            <a:r>
              <a:t>Body Level One</a:t>
            </a:r>
          </a:p>
          <a:p>
            <a:pPr lvl="1"/>
            <a:r>
              <a:t>Body Level Two</a:t>
            </a:r>
          </a:p>
          <a:p>
            <a:pPr lvl="2"/>
            <a:r>
              <a:t>Body Level Three</a:t>
            </a:r>
          </a:p>
          <a:p>
            <a:pPr lvl="3"/>
            <a:r>
              <a:t>Body Level Four</a:t>
            </a:r>
          </a:p>
          <a:p>
            <a:pPr lvl="4"/>
            <a:r>
              <a:t>Body Level Five</a:t>
            </a:r>
          </a:p>
        </p:txBody>
      </p:sp>
      <p:sp>
        <p:nvSpPr>
          <p:cNvPr id="1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2" name="Title Text"/>
          <p:cNvSpPr txBox="1"/>
          <p:nvPr>
            <p:ph type="title"/>
          </p:nvPr>
        </p:nvSpPr>
        <p:spPr>
          <a:prstGeom prst="rect">
            <a:avLst/>
          </a:prstGeom>
        </p:spPr>
        <p:txBody>
          <a:bodyPr/>
          <a:lstStyle/>
          <a:p>
            <a:pPr/>
            <a:r>
              <a:t>Title Text</a:t>
            </a:r>
          </a:p>
        </p:txBody>
      </p:sp>
      <p:sp>
        <p:nvSpPr>
          <p:cNvPr id="23"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ection Header">
    <p:bg>
      <p:bgPr>
        <a:solidFill>
          <a:srgbClr val="FFFFFF"/>
        </a:solidFill>
      </p:bgPr>
    </p:bg>
    <p:spTree>
      <p:nvGrpSpPr>
        <p:cNvPr id="1" name=""/>
        <p:cNvGrpSpPr/>
        <p:nvPr/>
      </p:nvGrpSpPr>
      <p:grpSpPr>
        <a:xfrm>
          <a:off x="0" y="0"/>
          <a:ext cx="0" cy="0"/>
          <a:chOff x="0" y="0"/>
          <a:chExt cx="0" cy="0"/>
        </a:xfrm>
      </p:grpSpPr>
      <p:sp>
        <p:nvSpPr>
          <p:cNvPr id="31" name="Rectangle 6"/>
          <p:cNvSpPr/>
          <p:nvPr/>
        </p:nvSpPr>
        <p:spPr>
          <a:xfrm>
            <a:off x="-6843" y="2059011"/>
            <a:ext cx="12195668" cy="1828801"/>
          </a:xfrm>
          <a:prstGeom prst="rect">
            <a:avLst/>
          </a:prstGeom>
          <a:solidFill>
            <a:srgbClr val="099BDD"/>
          </a:solidFill>
          <a:ln w="12700">
            <a:miter lim="400000"/>
          </a:ln>
        </p:spPr>
        <p:txBody>
          <a:bodyPr lIns="45719" rIns="45719"/>
          <a:lstStyle/>
          <a:p>
            <a:pPr/>
          </a:p>
        </p:txBody>
      </p:sp>
      <p:sp>
        <p:nvSpPr>
          <p:cNvPr id="32" name="Title Text"/>
          <p:cNvSpPr txBox="1"/>
          <p:nvPr>
            <p:ph type="title"/>
          </p:nvPr>
        </p:nvSpPr>
        <p:spPr>
          <a:xfrm>
            <a:off x="833191" y="2208878"/>
            <a:ext cx="10515601" cy="1676401"/>
          </a:xfrm>
          <a:prstGeom prst="rect">
            <a:avLst/>
          </a:prstGeom>
        </p:spPr>
        <p:txBody>
          <a:bodyPr/>
          <a:lstStyle>
            <a:lvl1pPr algn="ctr">
              <a:lnSpc>
                <a:spcPct val="80000"/>
              </a:lnSpc>
              <a:defRPr spc="150" sz="6000">
                <a:solidFill>
                  <a:srgbClr val="FFFFFF"/>
                </a:solidFill>
              </a:defRPr>
            </a:lvl1pPr>
          </a:lstStyle>
          <a:p>
            <a:pPr/>
            <a:r>
              <a:t>Title Text</a:t>
            </a:r>
          </a:p>
        </p:txBody>
      </p:sp>
      <p:sp>
        <p:nvSpPr>
          <p:cNvPr id="33" name="Body Level One…"/>
          <p:cNvSpPr txBox="1"/>
          <p:nvPr>
            <p:ph type="body" sz="quarter" idx="1"/>
          </p:nvPr>
        </p:nvSpPr>
        <p:spPr>
          <a:xfrm>
            <a:off x="833191" y="4010333"/>
            <a:ext cx="10515601" cy="1174640"/>
          </a:xfrm>
          <a:prstGeom prst="rect">
            <a:avLst/>
          </a:prstGeom>
        </p:spPr>
        <p:txBody>
          <a:bodyPr/>
          <a:lstStyle>
            <a:lvl1pPr marL="0" indent="0" algn="ctr">
              <a:buClrTx/>
              <a:buSzTx/>
              <a:buNone/>
              <a:defRPr sz="2000">
                <a:solidFill>
                  <a:srgbClr val="099BDD"/>
                </a:solidFill>
              </a:defRPr>
            </a:lvl1pPr>
            <a:lvl2pPr marL="0" indent="457200" algn="ctr">
              <a:buClrTx/>
              <a:buSzTx/>
              <a:buNone/>
              <a:defRPr sz="2000">
                <a:solidFill>
                  <a:srgbClr val="099BDD"/>
                </a:solidFill>
              </a:defRPr>
            </a:lvl2pPr>
            <a:lvl3pPr marL="0" indent="914400" algn="ctr">
              <a:buClrTx/>
              <a:buSzTx/>
              <a:buNone/>
              <a:defRPr sz="2000">
                <a:solidFill>
                  <a:srgbClr val="099BDD"/>
                </a:solidFill>
              </a:defRPr>
            </a:lvl3pPr>
            <a:lvl4pPr marL="0" indent="1371600" algn="ctr">
              <a:buClrTx/>
              <a:buSzTx/>
              <a:buNone/>
              <a:defRPr sz="2000">
                <a:solidFill>
                  <a:srgbClr val="099BDD"/>
                </a:solidFill>
              </a:defRPr>
            </a:lvl4pPr>
            <a:lvl5pPr marL="0" indent="1828800" algn="ctr">
              <a:buClrTx/>
              <a:buSzTx/>
              <a:buNone/>
              <a:defRPr sz="2000">
                <a:solidFill>
                  <a:srgbClr val="099BDD"/>
                </a:solidFill>
              </a:defRPr>
            </a:lvl5pPr>
          </a:lstStyle>
          <a:p>
            <a:pPr/>
            <a:r>
              <a:t>Body Level One</a:t>
            </a:r>
          </a:p>
          <a:p>
            <a:pPr lvl="1"/>
            <a:r>
              <a:t>Body Level Two</a:t>
            </a:r>
          </a:p>
          <a:p>
            <a:pPr lvl="2"/>
            <a:r>
              <a:t>Body Level Three</a:t>
            </a:r>
          </a:p>
          <a:p>
            <a:pPr lvl="3"/>
            <a:r>
              <a:t>Body Level Four</a:t>
            </a:r>
          </a:p>
          <a:p>
            <a:pPr lvl="4"/>
            <a:r>
              <a:t>Body Level Five</a:t>
            </a:r>
          </a:p>
        </p:txBody>
      </p:sp>
      <p:sp>
        <p:nvSpPr>
          <p:cNvPr id="34" name="Slide Number"/>
          <p:cNvSpPr txBox="1"/>
          <p:nvPr>
            <p:ph type="sldNum" sz="quarter" idx="2"/>
          </p:nvPr>
        </p:nvSpPr>
        <p:spPr>
          <a:prstGeom prst="rect">
            <a:avLst/>
          </a:prstGeom>
        </p:spPr>
        <p:txBody>
          <a:bodyPr/>
          <a:lstStyle>
            <a:lvl1pPr>
              <a:defRPr>
                <a:solidFill>
                  <a:srgbClr val="099BDD"/>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41" name="Title Text"/>
          <p:cNvSpPr txBox="1"/>
          <p:nvPr>
            <p:ph type="title"/>
          </p:nvPr>
        </p:nvSpPr>
        <p:spPr>
          <a:prstGeom prst="rect">
            <a:avLst/>
          </a:prstGeom>
        </p:spPr>
        <p:txBody>
          <a:bodyPr/>
          <a:lstStyle/>
          <a:p>
            <a:pPr/>
            <a:r>
              <a:t>Title Text</a:t>
            </a:r>
          </a:p>
        </p:txBody>
      </p:sp>
      <p:sp>
        <p:nvSpPr>
          <p:cNvPr id="42" name="Body Level One…"/>
          <p:cNvSpPr txBox="1"/>
          <p:nvPr>
            <p:ph type="body" sz="half" idx="1"/>
          </p:nvPr>
        </p:nvSpPr>
        <p:spPr>
          <a:xfrm>
            <a:off x="1205343" y="2011679"/>
            <a:ext cx="4754881" cy="4206242"/>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50" name="Title Text"/>
          <p:cNvSpPr txBox="1"/>
          <p:nvPr>
            <p:ph type="title"/>
          </p:nvPr>
        </p:nvSpPr>
        <p:spPr>
          <a:prstGeom prst="rect">
            <a:avLst/>
          </a:prstGeom>
        </p:spPr>
        <p:txBody>
          <a:bodyPr/>
          <a:lstStyle/>
          <a:p>
            <a:pPr/>
            <a:r>
              <a:t>Title Text</a:t>
            </a:r>
          </a:p>
        </p:txBody>
      </p:sp>
      <p:sp>
        <p:nvSpPr>
          <p:cNvPr id="51" name="Body Level One…"/>
          <p:cNvSpPr txBox="1"/>
          <p:nvPr>
            <p:ph type="body" sz="quarter" idx="1"/>
          </p:nvPr>
        </p:nvSpPr>
        <p:spPr>
          <a:xfrm>
            <a:off x="1207008" y="1913470"/>
            <a:ext cx="4754880" cy="743095"/>
          </a:xfrm>
          <a:prstGeom prst="rect">
            <a:avLst/>
          </a:prstGeom>
        </p:spPr>
        <p:txBody>
          <a:bodyPr anchor="ctr"/>
          <a:lstStyle>
            <a:lvl1pPr marL="0" indent="0">
              <a:buClrTx/>
              <a:buSzTx/>
              <a:buNone/>
              <a:defRPr sz="2100"/>
            </a:lvl1pPr>
            <a:lvl2pPr marL="0" indent="457200">
              <a:buClrTx/>
              <a:buSzTx/>
              <a:buNone/>
              <a:defRPr sz="2100"/>
            </a:lvl2pPr>
            <a:lvl3pPr marL="0" indent="914400">
              <a:buClrTx/>
              <a:buSzTx/>
              <a:buNone/>
              <a:defRPr sz="2100"/>
            </a:lvl3pPr>
            <a:lvl4pPr marL="0" indent="1371600">
              <a:buClrTx/>
              <a:buSzTx/>
              <a:buNone/>
              <a:defRPr sz="2100"/>
            </a:lvl4pPr>
            <a:lvl5pPr marL="0" indent="1828800">
              <a:buClrTx/>
              <a:buSzTx/>
              <a:buNone/>
              <a:defRPr sz="2100"/>
            </a:lvl5pPr>
          </a:lstStyle>
          <a:p>
            <a:pPr/>
            <a:r>
              <a:t>Body Level One</a:t>
            </a:r>
          </a:p>
          <a:p>
            <a:pPr lvl="1"/>
            <a:r>
              <a:t>Body Level Two</a:t>
            </a:r>
          </a:p>
          <a:p>
            <a:pPr lvl="2"/>
            <a:r>
              <a:t>Body Level Three</a:t>
            </a:r>
          </a:p>
          <a:p>
            <a:pPr lvl="3"/>
            <a:r>
              <a:t>Body Level Four</a:t>
            </a:r>
          </a:p>
          <a:p>
            <a:pPr lvl="4"/>
            <a:r>
              <a:t>Body Level Five</a:t>
            </a:r>
          </a:p>
        </p:txBody>
      </p:sp>
      <p:sp>
        <p:nvSpPr>
          <p:cNvPr id="52" name="Text Placeholder 4"/>
          <p:cNvSpPr/>
          <p:nvPr>
            <p:ph type="body" sz="quarter" idx="21"/>
          </p:nvPr>
        </p:nvSpPr>
        <p:spPr>
          <a:xfrm>
            <a:off x="6231230" y="1913470"/>
            <a:ext cx="4754881" cy="743095"/>
          </a:xfrm>
          <a:prstGeom prst="rect">
            <a:avLst/>
          </a:prstGeom>
        </p:spPr>
        <p:txBody>
          <a:bodyPr anchor="ctr"/>
          <a:lstStyle/>
          <a:p>
            <a:pPr marL="0" indent="0">
              <a:buClrTx/>
              <a:buSzTx/>
              <a:buNone/>
              <a:defRPr sz="2100"/>
            </a:pP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60" name="Title Text"/>
          <p:cNvSpPr txBox="1"/>
          <p:nvPr>
            <p:ph type="title"/>
          </p:nvPr>
        </p:nvSpPr>
        <p:spPr>
          <a:prstGeom prst="rect">
            <a:avLst/>
          </a:prstGeom>
        </p:spPr>
        <p:txBody>
          <a:bodyPr/>
          <a:lstStyle/>
          <a:p>
            <a:pPr/>
            <a:r>
              <a:t>Title Text</a:t>
            </a:r>
          </a:p>
        </p:txBody>
      </p:sp>
      <p:sp>
        <p:nvSpPr>
          <p:cNvPr id="6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p:spTree>
      <p:nvGrpSpPr>
        <p:cNvPr id="1" name=""/>
        <p:cNvGrpSpPr/>
        <p:nvPr/>
      </p:nvGrpSpPr>
      <p:grpSpPr>
        <a:xfrm>
          <a:off x="0" y="0"/>
          <a:ext cx="0" cy="0"/>
          <a:chOff x="0" y="0"/>
          <a:chExt cx="0" cy="0"/>
        </a:xfrm>
      </p:grpSpPr>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5" name="Title Text"/>
          <p:cNvSpPr txBox="1"/>
          <p:nvPr>
            <p:ph type="title"/>
          </p:nvPr>
        </p:nvSpPr>
        <p:spPr>
          <a:prstGeom prst="rect">
            <a:avLst/>
          </a:prstGeom>
        </p:spPr>
        <p:txBody>
          <a:bodyPr/>
          <a:lstStyle/>
          <a:p>
            <a:pPr/>
            <a:r>
              <a:t>Title Text</a:t>
            </a:r>
          </a:p>
        </p:txBody>
      </p:sp>
      <p:sp>
        <p:nvSpPr>
          <p:cNvPr id="76" name="Body Level One…"/>
          <p:cNvSpPr txBox="1"/>
          <p:nvPr>
            <p:ph type="body" sz="half" idx="1"/>
          </p:nvPr>
        </p:nvSpPr>
        <p:spPr>
          <a:xfrm>
            <a:off x="1207008" y="2120053"/>
            <a:ext cx="6126480" cy="4114801"/>
          </a:xfrm>
          <a:prstGeom prst="rect">
            <a:avLst/>
          </a:prstGeom>
        </p:spPr>
        <p:txBody>
          <a:bodyPr/>
          <a:lstStyle>
            <a:lvl1pPr>
              <a:defRPr sz="3200"/>
            </a:lvl1pPr>
            <a:lvl2pPr marL="437605" indent="-209005">
              <a:defRPr sz="3200"/>
            </a:lvl2pPr>
            <a:lvl3pPr marL="701040" indent="-243840">
              <a:defRPr sz="3200"/>
            </a:lvl3pPr>
            <a:lvl4pPr marL="978408" indent="-292608">
              <a:defRPr sz="3200"/>
            </a:lvl4pPr>
            <a:lvl5pPr marL="1207008" indent="-292608">
              <a:defRPr sz="3200"/>
            </a:lvl5pPr>
          </a:lstStyle>
          <a:p>
            <a:pPr/>
            <a:r>
              <a:t>Body Level One</a:t>
            </a:r>
          </a:p>
          <a:p>
            <a:pPr lvl="1"/>
            <a:r>
              <a:t>Body Level Two</a:t>
            </a:r>
          </a:p>
          <a:p>
            <a:pPr lvl="2"/>
            <a:r>
              <a:t>Body Level Three</a:t>
            </a:r>
          </a:p>
          <a:p>
            <a:pPr lvl="3"/>
            <a:r>
              <a:t>Body Level Four</a:t>
            </a:r>
          </a:p>
          <a:p>
            <a:pPr lvl="4"/>
            <a:r>
              <a:t>Body Level Five</a:t>
            </a:r>
          </a:p>
        </p:txBody>
      </p:sp>
      <p:sp>
        <p:nvSpPr>
          <p:cNvPr id="77" name="Text Placeholder 3"/>
          <p:cNvSpPr/>
          <p:nvPr>
            <p:ph type="body" sz="quarter" idx="21"/>
          </p:nvPr>
        </p:nvSpPr>
        <p:spPr>
          <a:xfrm>
            <a:off x="7789023" y="2147485"/>
            <a:ext cx="3200401" cy="3432321"/>
          </a:xfrm>
          <a:prstGeom prst="rect">
            <a:avLst/>
          </a:prstGeom>
        </p:spPr>
        <p:txBody>
          <a:bodyPr/>
          <a:lstStyle/>
          <a:p>
            <a:pPr marL="0" indent="0">
              <a:lnSpc>
                <a:spcPct val="95000"/>
              </a:lnSpc>
              <a:buClrTx/>
              <a:buSzTx/>
              <a:buNone/>
              <a:defRPr sz="1800"/>
            </a:pPr>
          </a:p>
        </p:txBody>
      </p:sp>
      <p:sp>
        <p:nvSpPr>
          <p:cNvPr id="7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5" name="Title Text"/>
          <p:cNvSpPr txBox="1"/>
          <p:nvPr>
            <p:ph type="title"/>
          </p:nvPr>
        </p:nvSpPr>
        <p:spPr>
          <a:prstGeom prst="rect">
            <a:avLst/>
          </a:prstGeom>
        </p:spPr>
        <p:txBody>
          <a:bodyPr/>
          <a:lstStyle/>
          <a:p>
            <a:pPr/>
            <a:r>
              <a:t>Title Text</a:t>
            </a:r>
          </a:p>
        </p:txBody>
      </p:sp>
      <p:sp>
        <p:nvSpPr>
          <p:cNvPr id="86" name="Picture Placeholder 2"/>
          <p:cNvSpPr/>
          <p:nvPr>
            <p:ph type="pic" sz="half" idx="21"/>
          </p:nvPr>
        </p:nvSpPr>
        <p:spPr>
          <a:xfrm>
            <a:off x="1280160" y="2211494"/>
            <a:ext cx="6126480" cy="3931921"/>
          </a:xfrm>
          <a:prstGeom prst="rect">
            <a:avLst/>
          </a:prstGeom>
        </p:spPr>
        <p:txBody>
          <a:bodyPr lIns="91439" rIns="91439">
            <a:noAutofit/>
          </a:bodyPr>
          <a:lstStyle/>
          <a:p>
            <a:pPr/>
          </a:p>
        </p:txBody>
      </p:sp>
      <p:sp>
        <p:nvSpPr>
          <p:cNvPr id="87" name="Body Level One…"/>
          <p:cNvSpPr txBox="1"/>
          <p:nvPr>
            <p:ph type="body" sz="quarter" idx="1"/>
          </p:nvPr>
        </p:nvSpPr>
        <p:spPr>
          <a:xfrm>
            <a:off x="7790688" y="2150621"/>
            <a:ext cx="3200401" cy="3429001"/>
          </a:xfrm>
          <a:prstGeom prst="rect">
            <a:avLst/>
          </a:prstGeom>
        </p:spPr>
        <p:txBody>
          <a:bodyPr/>
          <a:lstStyle>
            <a:lvl1pPr marL="0" indent="0">
              <a:lnSpc>
                <a:spcPct val="95000"/>
              </a:lnSpc>
              <a:buClrTx/>
              <a:buSzTx/>
              <a:buNone/>
              <a:defRPr sz="1800"/>
            </a:lvl1pPr>
            <a:lvl2pPr marL="0" indent="457200">
              <a:lnSpc>
                <a:spcPct val="95000"/>
              </a:lnSpc>
              <a:buClrTx/>
              <a:buSzTx/>
              <a:buNone/>
              <a:defRPr sz="1800"/>
            </a:lvl2pPr>
            <a:lvl3pPr marL="0" indent="914400">
              <a:lnSpc>
                <a:spcPct val="95000"/>
              </a:lnSpc>
              <a:buClrTx/>
              <a:buSzTx/>
              <a:buNone/>
              <a:defRPr sz="1800"/>
            </a:lvl3pPr>
            <a:lvl4pPr marL="0" indent="1371600">
              <a:lnSpc>
                <a:spcPct val="95000"/>
              </a:lnSpc>
              <a:buClrTx/>
              <a:buSzTx/>
              <a:buNone/>
              <a:defRPr sz="1800"/>
            </a:lvl4pPr>
            <a:lvl5pPr marL="0" indent="1828800">
              <a:lnSpc>
                <a:spcPct val="95000"/>
              </a:lnSpc>
              <a:buClrTx/>
              <a:buSzTx/>
              <a:buNone/>
              <a:defRPr sz="1800"/>
            </a:lvl5pPr>
          </a:lstStyle>
          <a:p>
            <a:pPr/>
            <a:r>
              <a:t>Body Level One</a:t>
            </a:r>
          </a:p>
          <a:p>
            <a:pPr lvl="1"/>
            <a:r>
              <a:t>Body Level Two</a:t>
            </a:r>
          </a:p>
          <a:p>
            <a:pPr lvl="2"/>
            <a:r>
              <a:t>Body Level Three</a:t>
            </a:r>
          </a:p>
          <a:p>
            <a:pPr lvl="3"/>
            <a:r>
              <a:t>Body Level Four</a:t>
            </a:r>
          </a:p>
          <a:p>
            <a:pPr lvl="4"/>
            <a:r>
              <a:t>Body Level Five</a:t>
            </a:r>
          </a:p>
        </p:txBody>
      </p:sp>
      <p:sp>
        <p:nvSpPr>
          <p:cNvPr id="8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99BDD"/>
        </a:solidFill>
      </p:bgPr>
    </p:bg>
    <p:spTree>
      <p:nvGrpSpPr>
        <p:cNvPr id="1" name=""/>
        <p:cNvGrpSpPr/>
        <p:nvPr/>
      </p:nvGrpSpPr>
      <p:grpSpPr>
        <a:xfrm>
          <a:off x="0" y="0"/>
          <a:ext cx="0" cy="0"/>
          <a:chOff x="0" y="0"/>
          <a:chExt cx="0" cy="0"/>
        </a:xfrm>
      </p:grpSpPr>
      <p:sp>
        <p:nvSpPr>
          <p:cNvPr id="2" name="Rectangle 6"/>
          <p:cNvSpPr/>
          <p:nvPr/>
        </p:nvSpPr>
        <p:spPr>
          <a:xfrm>
            <a:off x="482" y="176109"/>
            <a:ext cx="12188954" cy="1645918"/>
          </a:xfrm>
          <a:prstGeom prst="rect">
            <a:avLst/>
          </a:prstGeom>
          <a:solidFill>
            <a:srgbClr val="FFFFFF"/>
          </a:solidFill>
          <a:ln w="12700">
            <a:miter lim="400000"/>
          </a:ln>
        </p:spPr>
        <p:txBody>
          <a:bodyPr lIns="45719" rIns="45719"/>
          <a:lstStyle/>
          <a:p>
            <a:pPr>
              <a:defRPr>
                <a:solidFill>
                  <a:srgbClr val="FFFFFF"/>
                </a:solidFill>
              </a:defRPr>
            </a:pPr>
          </a:p>
        </p:txBody>
      </p:sp>
      <p:sp>
        <p:nvSpPr>
          <p:cNvPr id="3" name="Title Text"/>
          <p:cNvSpPr txBox="1"/>
          <p:nvPr>
            <p:ph type="title"/>
          </p:nvPr>
        </p:nvSpPr>
        <p:spPr>
          <a:xfrm>
            <a:off x="1202919" y="284175"/>
            <a:ext cx="9784081" cy="1508762"/>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4" name="Body Level One…"/>
          <p:cNvSpPr txBox="1"/>
          <p:nvPr>
            <p:ph type="body" idx="1"/>
          </p:nvPr>
        </p:nvSpPr>
        <p:spPr>
          <a:xfrm>
            <a:off x="1202919" y="2011679"/>
            <a:ext cx="9784081" cy="4206242"/>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5" name="Slide Number"/>
          <p:cNvSpPr txBox="1"/>
          <p:nvPr>
            <p:ph type="sldNum" sz="quarter" idx="2"/>
          </p:nvPr>
        </p:nvSpPr>
        <p:spPr>
          <a:xfrm>
            <a:off x="10658926" y="6470796"/>
            <a:ext cx="256541" cy="269241"/>
          </a:xfrm>
          <a:prstGeom prst="rect">
            <a:avLst/>
          </a:prstGeom>
          <a:ln w="12700">
            <a:miter lim="400000"/>
          </a:ln>
        </p:spPr>
        <p:txBody>
          <a:bodyPr wrap="none" lIns="45719" rIns="45719" anchor="ctr">
            <a:spAutoFit/>
          </a:bodyPr>
          <a:lstStyle>
            <a:lvl1pPr>
              <a:defRPr sz="1200">
                <a:solidFill>
                  <a:srgbClr val="FFFFFF"/>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l" defTabSz="914400" rtl="0" latinLnBrk="0">
        <a:lnSpc>
          <a:spcPct val="85000"/>
        </a:lnSpc>
        <a:spcBef>
          <a:spcPts val="0"/>
        </a:spcBef>
        <a:spcAft>
          <a:spcPts val="0"/>
        </a:spcAft>
        <a:buClrTx/>
        <a:buSzTx/>
        <a:buFontTx/>
        <a:buNone/>
        <a:tabLst/>
        <a:defRPr b="0" baseline="0" cap="all" i="0" spc="0" strike="noStrike" sz="4000" u="none">
          <a:solidFill>
            <a:srgbClr val="099BDD"/>
          </a:solidFill>
          <a:uFillTx/>
          <a:latin typeface="+mj-lt"/>
          <a:ea typeface="+mj-ea"/>
          <a:cs typeface="+mj-cs"/>
          <a:sym typeface="Corbel"/>
        </a:defRPr>
      </a:lvl1pPr>
      <a:lvl2pPr marL="0" marR="0" indent="0" algn="l" defTabSz="914400" rtl="0" latinLnBrk="0">
        <a:lnSpc>
          <a:spcPct val="85000"/>
        </a:lnSpc>
        <a:spcBef>
          <a:spcPts val="0"/>
        </a:spcBef>
        <a:spcAft>
          <a:spcPts val="0"/>
        </a:spcAft>
        <a:buClrTx/>
        <a:buSzTx/>
        <a:buFontTx/>
        <a:buNone/>
        <a:tabLst/>
        <a:defRPr b="0" baseline="0" cap="all" i="0" spc="0" strike="noStrike" sz="4000" u="none">
          <a:solidFill>
            <a:srgbClr val="099BDD"/>
          </a:solidFill>
          <a:uFillTx/>
          <a:latin typeface="+mj-lt"/>
          <a:ea typeface="+mj-ea"/>
          <a:cs typeface="+mj-cs"/>
          <a:sym typeface="Corbel"/>
        </a:defRPr>
      </a:lvl2pPr>
      <a:lvl3pPr marL="0" marR="0" indent="0" algn="l" defTabSz="914400" rtl="0" latinLnBrk="0">
        <a:lnSpc>
          <a:spcPct val="85000"/>
        </a:lnSpc>
        <a:spcBef>
          <a:spcPts val="0"/>
        </a:spcBef>
        <a:spcAft>
          <a:spcPts val="0"/>
        </a:spcAft>
        <a:buClrTx/>
        <a:buSzTx/>
        <a:buFontTx/>
        <a:buNone/>
        <a:tabLst/>
        <a:defRPr b="0" baseline="0" cap="all" i="0" spc="0" strike="noStrike" sz="4000" u="none">
          <a:solidFill>
            <a:srgbClr val="099BDD"/>
          </a:solidFill>
          <a:uFillTx/>
          <a:latin typeface="+mj-lt"/>
          <a:ea typeface="+mj-ea"/>
          <a:cs typeface="+mj-cs"/>
          <a:sym typeface="Corbel"/>
        </a:defRPr>
      </a:lvl3pPr>
      <a:lvl4pPr marL="0" marR="0" indent="0" algn="l" defTabSz="914400" rtl="0" latinLnBrk="0">
        <a:lnSpc>
          <a:spcPct val="85000"/>
        </a:lnSpc>
        <a:spcBef>
          <a:spcPts val="0"/>
        </a:spcBef>
        <a:spcAft>
          <a:spcPts val="0"/>
        </a:spcAft>
        <a:buClrTx/>
        <a:buSzTx/>
        <a:buFontTx/>
        <a:buNone/>
        <a:tabLst/>
        <a:defRPr b="0" baseline="0" cap="all" i="0" spc="0" strike="noStrike" sz="4000" u="none">
          <a:solidFill>
            <a:srgbClr val="099BDD"/>
          </a:solidFill>
          <a:uFillTx/>
          <a:latin typeface="+mj-lt"/>
          <a:ea typeface="+mj-ea"/>
          <a:cs typeface="+mj-cs"/>
          <a:sym typeface="Corbel"/>
        </a:defRPr>
      </a:lvl4pPr>
      <a:lvl5pPr marL="0" marR="0" indent="0" algn="l" defTabSz="914400" rtl="0" latinLnBrk="0">
        <a:lnSpc>
          <a:spcPct val="85000"/>
        </a:lnSpc>
        <a:spcBef>
          <a:spcPts val="0"/>
        </a:spcBef>
        <a:spcAft>
          <a:spcPts val="0"/>
        </a:spcAft>
        <a:buClrTx/>
        <a:buSzTx/>
        <a:buFontTx/>
        <a:buNone/>
        <a:tabLst/>
        <a:defRPr b="0" baseline="0" cap="all" i="0" spc="0" strike="noStrike" sz="4000" u="none">
          <a:solidFill>
            <a:srgbClr val="099BDD"/>
          </a:solidFill>
          <a:uFillTx/>
          <a:latin typeface="+mj-lt"/>
          <a:ea typeface="+mj-ea"/>
          <a:cs typeface="+mj-cs"/>
          <a:sym typeface="Corbel"/>
        </a:defRPr>
      </a:lvl5pPr>
      <a:lvl6pPr marL="0" marR="0" indent="0" algn="l" defTabSz="914400" rtl="0" latinLnBrk="0">
        <a:lnSpc>
          <a:spcPct val="85000"/>
        </a:lnSpc>
        <a:spcBef>
          <a:spcPts val="0"/>
        </a:spcBef>
        <a:spcAft>
          <a:spcPts val="0"/>
        </a:spcAft>
        <a:buClrTx/>
        <a:buSzTx/>
        <a:buFontTx/>
        <a:buNone/>
        <a:tabLst/>
        <a:defRPr b="0" baseline="0" cap="all" i="0" spc="0" strike="noStrike" sz="4000" u="none">
          <a:solidFill>
            <a:srgbClr val="099BDD"/>
          </a:solidFill>
          <a:uFillTx/>
          <a:latin typeface="+mj-lt"/>
          <a:ea typeface="+mj-ea"/>
          <a:cs typeface="+mj-cs"/>
          <a:sym typeface="Corbel"/>
        </a:defRPr>
      </a:lvl6pPr>
      <a:lvl7pPr marL="0" marR="0" indent="0" algn="l" defTabSz="914400" rtl="0" latinLnBrk="0">
        <a:lnSpc>
          <a:spcPct val="85000"/>
        </a:lnSpc>
        <a:spcBef>
          <a:spcPts val="0"/>
        </a:spcBef>
        <a:spcAft>
          <a:spcPts val="0"/>
        </a:spcAft>
        <a:buClrTx/>
        <a:buSzTx/>
        <a:buFontTx/>
        <a:buNone/>
        <a:tabLst/>
        <a:defRPr b="0" baseline="0" cap="all" i="0" spc="0" strike="noStrike" sz="4000" u="none">
          <a:solidFill>
            <a:srgbClr val="099BDD"/>
          </a:solidFill>
          <a:uFillTx/>
          <a:latin typeface="+mj-lt"/>
          <a:ea typeface="+mj-ea"/>
          <a:cs typeface="+mj-cs"/>
          <a:sym typeface="Corbel"/>
        </a:defRPr>
      </a:lvl7pPr>
      <a:lvl8pPr marL="0" marR="0" indent="0" algn="l" defTabSz="914400" rtl="0" latinLnBrk="0">
        <a:lnSpc>
          <a:spcPct val="85000"/>
        </a:lnSpc>
        <a:spcBef>
          <a:spcPts val="0"/>
        </a:spcBef>
        <a:spcAft>
          <a:spcPts val="0"/>
        </a:spcAft>
        <a:buClrTx/>
        <a:buSzTx/>
        <a:buFontTx/>
        <a:buNone/>
        <a:tabLst/>
        <a:defRPr b="0" baseline="0" cap="all" i="0" spc="0" strike="noStrike" sz="4000" u="none">
          <a:solidFill>
            <a:srgbClr val="099BDD"/>
          </a:solidFill>
          <a:uFillTx/>
          <a:latin typeface="+mj-lt"/>
          <a:ea typeface="+mj-ea"/>
          <a:cs typeface="+mj-cs"/>
          <a:sym typeface="Corbel"/>
        </a:defRPr>
      </a:lvl8pPr>
      <a:lvl9pPr marL="0" marR="0" indent="0" algn="l" defTabSz="914400" rtl="0" latinLnBrk="0">
        <a:lnSpc>
          <a:spcPct val="85000"/>
        </a:lnSpc>
        <a:spcBef>
          <a:spcPts val="0"/>
        </a:spcBef>
        <a:spcAft>
          <a:spcPts val="0"/>
        </a:spcAft>
        <a:buClrTx/>
        <a:buSzTx/>
        <a:buFontTx/>
        <a:buNone/>
        <a:tabLst/>
        <a:defRPr b="0" baseline="0" cap="all" i="0" spc="0" strike="noStrike" sz="4000" u="none">
          <a:solidFill>
            <a:srgbClr val="099BDD"/>
          </a:solidFill>
          <a:uFillTx/>
          <a:latin typeface="+mj-lt"/>
          <a:ea typeface="+mj-ea"/>
          <a:cs typeface="+mj-cs"/>
          <a:sym typeface="Corbel"/>
        </a:defRPr>
      </a:lvl9pPr>
    </p:titleStyle>
    <p:bodyStyle>
      <a:lvl1pPr marL="182879" marR="0" indent="-182879" algn="l" defTabSz="914400" rtl="0" latinLnBrk="0">
        <a:lnSpc>
          <a:spcPct val="90000"/>
        </a:lnSpc>
        <a:spcBef>
          <a:spcPts val="1200"/>
        </a:spcBef>
        <a:spcAft>
          <a:spcPts val="0"/>
        </a:spcAft>
        <a:buClr>
          <a:srgbClr val="FFFFFF"/>
        </a:buClr>
        <a:buSzPct val="100000"/>
        <a:buFontTx/>
        <a:buChar char="▪"/>
        <a:tabLst/>
        <a:defRPr b="0" baseline="0" cap="none" i="0" spc="0" strike="noStrike" sz="2200" u="none">
          <a:solidFill>
            <a:srgbClr val="FFFFFF"/>
          </a:solidFill>
          <a:uFillTx/>
          <a:latin typeface="+mj-lt"/>
          <a:ea typeface="+mj-ea"/>
          <a:cs typeface="+mj-cs"/>
          <a:sym typeface="Corbel"/>
        </a:defRPr>
      </a:lvl1pPr>
      <a:lvl2pPr marL="429768" marR="0" indent="-201167" algn="l" defTabSz="914400" rtl="0" latinLnBrk="0">
        <a:lnSpc>
          <a:spcPct val="90000"/>
        </a:lnSpc>
        <a:spcBef>
          <a:spcPts val="1200"/>
        </a:spcBef>
        <a:spcAft>
          <a:spcPts val="0"/>
        </a:spcAft>
        <a:buClr>
          <a:srgbClr val="FFFFFF"/>
        </a:buClr>
        <a:buSzPct val="100000"/>
        <a:buFontTx/>
        <a:buChar char="▪"/>
        <a:tabLst/>
        <a:defRPr b="0" baseline="0" cap="none" i="0" spc="0" strike="noStrike" sz="2200" u="none">
          <a:solidFill>
            <a:srgbClr val="FFFFFF"/>
          </a:solidFill>
          <a:uFillTx/>
          <a:latin typeface="+mj-lt"/>
          <a:ea typeface="+mj-ea"/>
          <a:cs typeface="+mj-cs"/>
          <a:sym typeface="Corbel"/>
        </a:defRPr>
      </a:lvl2pPr>
      <a:lvl3pPr marL="680720" marR="0" indent="-223520" algn="l" defTabSz="914400" rtl="0" latinLnBrk="0">
        <a:lnSpc>
          <a:spcPct val="90000"/>
        </a:lnSpc>
        <a:spcBef>
          <a:spcPts val="1200"/>
        </a:spcBef>
        <a:spcAft>
          <a:spcPts val="0"/>
        </a:spcAft>
        <a:buClr>
          <a:srgbClr val="FFFFFF"/>
        </a:buClr>
        <a:buSzPct val="100000"/>
        <a:buFontTx/>
        <a:buChar char="▪"/>
        <a:tabLst/>
        <a:defRPr b="0" baseline="0" cap="none" i="0" spc="0" strike="noStrike" sz="2200" u="none">
          <a:solidFill>
            <a:srgbClr val="FFFFFF"/>
          </a:solidFill>
          <a:uFillTx/>
          <a:latin typeface="+mj-lt"/>
          <a:ea typeface="+mj-ea"/>
          <a:cs typeface="+mj-cs"/>
          <a:sym typeface="Corbel"/>
        </a:defRPr>
      </a:lvl3pPr>
      <a:lvl4pPr marL="937260" marR="0" indent="-251460" algn="l" defTabSz="914400" rtl="0" latinLnBrk="0">
        <a:lnSpc>
          <a:spcPct val="90000"/>
        </a:lnSpc>
        <a:spcBef>
          <a:spcPts val="1200"/>
        </a:spcBef>
        <a:spcAft>
          <a:spcPts val="0"/>
        </a:spcAft>
        <a:buClr>
          <a:srgbClr val="FFFFFF"/>
        </a:buClr>
        <a:buSzPct val="100000"/>
        <a:buFontTx/>
        <a:buChar char="▪"/>
        <a:tabLst/>
        <a:defRPr b="0" baseline="0" cap="none" i="0" spc="0" strike="noStrike" sz="2200" u="none">
          <a:solidFill>
            <a:srgbClr val="FFFFFF"/>
          </a:solidFill>
          <a:uFillTx/>
          <a:latin typeface="+mj-lt"/>
          <a:ea typeface="+mj-ea"/>
          <a:cs typeface="+mj-cs"/>
          <a:sym typeface="Corbel"/>
        </a:defRPr>
      </a:lvl4pPr>
      <a:lvl5pPr marL="1165860" marR="0" indent="-251460" algn="l" defTabSz="914400" rtl="0" latinLnBrk="0">
        <a:lnSpc>
          <a:spcPct val="90000"/>
        </a:lnSpc>
        <a:spcBef>
          <a:spcPts val="1200"/>
        </a:spcBef>
        <a:spcAft>
          <a:spcPts val="0"/>
        </a:spcAft>
        <a:buClr>
          <a:srgbClr val="FFFFFF"/>
        </a:buClr>
        <a:buSzPct val="100000"/>
        <a:buFontTx/>
        <a:buChar char="▪"/>
        <a:tabLst/>
        <a:defRPr b="0" baseline="0" cap="none" i="0" spc="0" strike="noStrike" sz="2200" u="none">
          <a:solidFill>
            <a:srgbClr val="FFFFFF"/>
          </a:solidFill>
          <a:uFillTx/>
          <a:latin typeface="+mj-lt"/>
          <a:ea typeface="+mj-ea"/>
          <a:cs typeface="+mj-cs"/>
          <a:sym typeface="Corbel"/>
        </a:defRPr>
      </a:lvl5pPr>
      <a:lvl6pPr marL="1370324" marR="0" indent="-314325" algn="l" defTabSz="914400" rtl="0" latinLnBrk="0">
        <a:lnSpc>
          <a:spcPct val="90000"/>
        </a:lnSpc>
        <a:spcBef>
          <a:spcPts val="1200"/>
        </a:spcBef>
        <a:spcAft>
          <a:spcPts val="0"/>
        </a:spcAft>
        <a:buClr>
          <a:srgbClr val="FFFFFF"/>
        </a:buClr>
        <a:buSzPct val="100000"/>
        <a:buFontTx/>
        <a:buChar char="▪"/>
        <a:tabLst/>
        <a:defRPr b="0" baseline="0" cap="none" i="0" spc="0" strike="noStrike" sz="2200" u="none">
          <a:solidFill>
            <a:srgbClr val="FFFFFF"/>
          </a:solidFill>
          <a:uFillTx/>
          <a:latin typeface="+mj-lt"/>
          <a:ea typeface="+mj-ea"/>
          <a:cs typeface="+mj-cs"/>
          <a:sym typeface="Corbel"/>
        </a:defRPr>
      </a:lvl6pPr>
      <a:lvl7pPr marL="1557524" marR="0" indent="-314325" algn="l" defTabSz="914400" rtl="0" latinLnBrk="0">
        <a:lnSpc>
          <a:spcPct val="90000"/>
        </a:lnSpc>
        <a:spcBef>
          <a:spcPts val="1200"/>
        </a:spcBef>
        <a:spcAft>
          <a:spcPts val="0"/>
        </a:spcAft>
        <a:buClr>
          <a:srgbClr val="FFFFFF"/>
        </a:buClr>
        <a:buSzPct val="100000"/>
        <a:buFontTx/>
        <a:buChar char="▪"/>
        <a:tabLst/>
        <a:defRPr b="0" baseline="0" cap="none" i="0" spc="0" strike="noStrike" sz="2200" u="none">
          <a:solidFill>
            <a:srgbClr val="FFFFFF"/>
          </a:solidFill>
          <a:uFillTx/>
          <a:latin typeface="+mj-lt"/>
          <a:ea typeface="+mj-ea"/>
          <a:cs typeface="+mj-cs"/>
          <a:sym typeface="Corbel"/>
        </a:defRPr>
      </a:lvl7pPr>
      <a:lvl8pPr marL="1714724" marR="0" indent="-314325" algn="l" defTabSz="914400" rtl="0" latinLnBrk="0">
        <a:lnSpc>
          <a:spcPct val="90000"/>
        </a:lnSpc>
        <a:spcBef>
          <a:spcPts val="1200"/>
        </a:spcBef>
        <a:spcAft>
          <a:spcPts val="0"/>
        </a:spcAft>
        <a:buClr>
          <a:srgbClr val="FFFFFF"/>
        </a:buClr>
        <a:buSzPct val="100000"/>
        <a:buFontTx/>
        <a:buChar char="▪"/>
        <a:tabLst/>
        <a:defRPr b="0" baseline="0" cap="none" i="0" spc="0" strike="noStrike" sz="2200" u="none">
          <a:solidFill>
            <a:srgbClr val="FFFFFF"/>
          </a:solidFill>
          <a:uFillTx/>
          <a:latin typeface="+mj-lt"/>
          <a:ea typeface="+mj-ea"/>
          <a:cs typeface="+mj-cs"/>
          <a:sym typeface="Corbel"/>
        </a:defRPr>
      </a:lvl8pPr>
      <a:lvl9pPr marL="1891925" marR="0" indent="-314325" algn="l" defTabSz="914400" rtl="0" latinLnBrk="0">
        <a:lnSpc>
          <a:spcPct val="90000"/>
        </a:lnSpc>
        <a:spcBef>
          <a:spcPts val="1200"/>
        </a:spcBef>
        <a:spcAft>
          <a:spcPts val="0"/>
        </a:spcAft>
        <a:buClr>
          <a:srgbClr val="FFFFFF"/>
        </a:buClr>
        <a:buSzPct val="100000"/>
        <a:buFontTx/>
        <a:buChar char="▪"/>
        <a:tabLst/>
        <a:defRPr b="0" baseline="0" cap="none" i="0" spc="0" strike="noStrike" sz="2200" u="none">
          <a:solidFill>
            <a:srgbClr val="FFFFFF"/>
          </a:solidFill>
          <a:uFillTx/>
          <a:latin typeface="+mj-lt"/>
          <a:ea typeface="+mj-ea"/>
          <a:cs typeface="+mj-cs"/>
          <a:sym typeface="Corbel"/>
        </a:defRPr>
      </a:lvl9pPr>
    </p:bodyStyle>
    <p:otherStyle>
      <a:lvl1pPr marL="0" marR="0" indent="0" algn="l"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orbel"/>
        </a:defRPr>
      </a:lvl1pPr>
      <a:lvl2pPr marL="0" marR="0" indent="457200" algn="l"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orbel"/>
        </a:defRPr>
      </a:lvl2pPr>
      <a:lvl3pPr marL="0" marR="0" indent="914400" algn="l"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orbel"/>
        </a:defRPr>
      </a:lvl3pPr>
      <a:lvl4pPr marL="0" marR="0" indent="1371600" algn="l"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orbel"/>
        </a:defRPr>
      </a:lvl4pPr>
      <a:lvl5pPr marL="0" marR="0" indent="1828800" algn="l"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orbel"/>
        </a:defRPr>
      </a:lvl5pPr>
      <a:lvl6pPr marL="0" marR="0" indent="2286000" algn="l"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orbel"/>
        </a:defRPr>
      </a:lvl6pPr>
      <a:lvl7pPr marL="0" marR="0" indent="2743200" algn="l"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orbel"/>
        </a:defRPr>
      </a:lvl7pPr>
      <a:lvl8pPr marL="0" marR="0" indent="3200400" algn="l"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orbel"/>
        </a:defRPr>
      </a:lvl8pPr>
      <a:lvl9pPr marL="0" marR="0" indent="3657600" algn="l"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orbel"/>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gif"/></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7" name="Subtitle 2"/>
          <p:cNvSpPr txBox="1"/>
          <p:nvPr>
            <p:ph type="subTitle" sz="half" idx="1"/>
          </p:nvPr>
        </p:nvSpPr>
        <p:spPr>
          <a:xfrm>
            <a:off x="761999" y="4233333"/>
            <a:ext cx="10766780" cy="3023811"/>
          </a:xfrm>
          <a:prstGeom prst="rect">
            <a:avLst/>
          </a:prstGeom>
        </p:spPr>
        <p:txBody>
          <a:bodyPr/>
          <a:lstStyle/>
          <a:p>
            <a:pPr algn="l">
              <a:defRPr sz="2400"/>
            </a:pPr>
            <a:r>
              <a:t>• You Tell Me: Had any near misses? How can we do a better job of safety?</a:t>
            </a:r>
          </a:p>
          <a:p>
            <a:pPr algn="l">
              <a:defRPr sz="2400"/>
            </a:pPr>
            <a:r>
              <a:t>• Heat-Related injury recognition and action</a:t>
            </a:r>
          </a:p>
          <a:p>
            <a:pPr algn="l">
              <a:defRPr sz="2400"/>
            </a:pPr>
            <a:r>
              <a:t>• Had a tetanus shot lately?</a:t>
            </a:r>
          </a:p>
          <a:p>
            <a:pPr algn="l">
              <a:defRPr sz="2400"/>
            </a:pPr>
            <a:r>
              <a:t>• Say “Cheese:” Expect any and all of your actions to be caught on cell phone</a:t>
            </a:r>
          </a:p>
        </p:txBody>
      </p:sp>
      <p:pic>
        <p:nvPicPr>
          <p:cNvPr id="98" name="Picture 4" descr="Picture 4"/>
          <p:cNvPicPr>
            <a:picLocks noChangeAspect="1"/>
          </p:cNvPicPr>
          <p:nvPr/>
        </p:nvPicPr>
        <p:blipFill>
          <a:blip r:embed="rId2">
            <a:extLst/>
          </a:blip>
          <a:stretch>
            <a:fillRect/>
          </a:stretch>
        </p:blipFill>
        <p:spPr>
          <a:xfrm>
            <a:off x="3049180" y="27310"/>
            <a:ext cx="5400073" cy="1971456"/>
          </a:xfrm>
          <a:prstGeom prst="rect">
            <a:avLst/>
          </a:prstGeom>
          <a:ln w="12700">
            <a:miter lim="400000"/>
          </a:ln>
        </p:spPr>
      </p:pic>
      <p:sp>
        <p:nvSpPr>
          <p:cNvPr id="99" name="TextBox 5"/>
          <p:cNvSpPr txBox="1"/>
          <p:nvPr/>
        </p:nvSpPr>
        <p:spPr>
          <a:xfrm>
            <a:off x="470372" y="2169816"/>
            <a:ext cx="11216290" cy="2809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5400">
                <a:ln w="12700" cap="flat">
                  <a:solidFill>
                    <a:srgbClr val="F2F2F2"/>
                  </a:solidFill>
                  <a:prstDash val="solid"/>
                  <a:round/>
                </a:ln>
                <a:solidFill>
                  <a:srgbClr val="4FB2FF"/>
                </a:solidFill>
                <a:effectLst>
                  <a:outerShdw sx="100000" sy="100000" kx="0" ky="0" algn="b" rotWithShape="0" blurRad="38100" dist="20320" dir="1800000">
                    <a:srgbClr val="000000">
                      <a:alpha val="40000"/>
                    </a:srgbClr>
                  </a:outerShdw>
                </a:effectLst>
                <a:latin typeface="Arial Black"/>
                <a:ea typeface="Arial Black"/>
                <a:cs typeface="Arial Black"/>
                <a:sym typeface="Arial Black"/>
              </a:defRPr>
            </a:pPr>
            <a:r>
              <a:t>         June Safety Info</a:t>
            </a:r>
            <a:endParaRPr>
              <a:solidFill>
                <a:srgbClr val="FFFFFF"/>
              </a:solidFill>
            </a:endParaRPr>
          </a:p>
          <a:p>
            <a:pPr>
              <a:defRPr sz="4400">
                <a:ln w="12700" cap="flat">
                  <a:solidFill>
                    <a:srgbClr val="F2F2F2"/>
                  </a:solidFill>
                  <a:prstDash val="solid"/>
                  <a:round/>
                </a:ln>
                <a:solidFill>
                  <a:srgbClr val="4FB2FF"/>
                </a:solidFill>
                <a:effectLst>
                  <a:outerShdw sx="100000" sy="100000" kx="0" ky="0" algn="b" rotWithShape="0" blurRad="38100" dist="20320" dir="1800000">
                    <a:srgbClr val="000000">
                      <a:alpha val="40000"/>
                    </a:srgbClr>
                  </a:outerShdw>
                </a:effectLst>
                <a:latin typeface="Arial Black"/>
                <a:ea typeface="Arial Black"/>
                <a:cs typeface="Arial Black"/>
                <a:sym typeface="Arial Black"/>
              </a:defRPr>
            </a:pPr>
            <a:r>
              <a:t>      </a:t>
            </a:r>
            <a:r>
              <a:rPr sz="4000"/>
              <a:t>National Safety Month Safety Tips</a:t>
            </a:r>
            <a:endParaRPr>
              <a:solidFill>
                <a:srgbClr val="FFFFFF"/>
              </a:solidFill>
            </a:endParaRP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1" name="Title 1"/>
          <p:cNvSpPr txBox="1"/>
          <p:nvPr>
            <p:ph type="title"/>
          </p:nvPr>
        </p:nvSpPr>
        <p:spPr>
          <a:xfrm>
            <a:off x="554366" y="307156"/>
            <a:ext cx="6158492" cy="1508762"/>
          </a:xfrm>
          <a:prstGeom prst="rect">
            <a:avLst/>
          </a:prstGeom>
        </p:spPr>
        <p:txBody>
          <a:bodyPr/>
          <a:lstStyle>
            <a:lvl1pPr algn="ctr">
              <a:defRPr sz="4800"/>
            </a:lvl1pPr>
          </a:lstStyle>
          <a:p>
            <a:pPr/>
            <a:r>
              <a:t>Near Misses / Close Calls / Accidents</a:t>
            </a:r>
          </a:p>
        </p:txBody>
      </p:sp>
      <p:sp>
        <p:nvSpPr>
          <p:cNvPr id="102" name="Content Placeholder 2"/>
          <p:cNvSpPr txBox="1"/>
          <p:nvPr>
            <p:ph type="body" idx="1"/>
          </p:nvPr>
        </p:nvSpPr>
        <p:spPr>
          <a:xfrm>
            <a:off x="202641" y="2791821"/>
            <a:ext cx="11392659" cy="4453227"/>
          </a:xfrm>
          <a:prstGeom prst="rect">
            <a:avLst/>
          </a:prstGeom>
        </p:spPr>
        <p:txBody>
          <a:bodyPr/>
          <a:lstStyle/>
          <a:p>
            <a:pPr>
              <a:defRPr sz="2000"/>
            </a:pPr>
            <a:r>
              <a:t>Does anyone on the Team have a near miss / close call / accident / cautionary tale that they would like to share?</a:t>
            </a:r>
          </a:p>
          <a:p>
            <a:pPr>
              <a:defRPr sz="2000"/>
            </a:pPr>
            <a:r>
              <a:t>Any ideas on how we can improve our safety in any area?</a:t>
            </a:r>
          </a:p>
          <a:p>
            <a:pPr>
              <a:defRPr sz="2000"/>
            </a:pPr>
          </a:p>
          <a:p>
            <a:pPr marL="0" indent="0" algn="ctr">
              <a:buSzTx/>
              <a:buFont typeface="Wingdings"/>
              <a:buNone/>
              <a:defRPr i="1" sz="4000" u="sng"/>
            </a:pPr>
            <a:r>
              <a:t>Let’s work together to stop all avoidable accidents</a:t>
            </a:r>
            <a:r>
              <a:t>…</a:t>
            </a:r>
          </a:p>
        </p:txBody>
      </p:sp>
      <p:pic>
        <p:nvPicPr>
          <p:cNvPr id="103" name="Picture 5" descr="Picture 5"/>
          <p:cNvPicPr>
            <a:picLocks noChangeAspect="1"/>
          </p:cNvPicPr>
          <p:nvPr/>
        </p:nvPicPr>
        <p:blipFill>
          <a:blip r:embed="rId2">
            <a:extLst/>
          </a:blip>
          <a:stretch>
            <a:fillRect/>
          </a:stretch>
        </p:blipFill>
        <p:spPr>
          <a:xfrm>
            <a:off x="9326809" y="387048"/>
            <a:ext cx="2056975" cy="2051623"/>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5" name="Title 1"/>
          <p:cNvSpPr txBox="1"/>
          <p:nvPr>
            <p:ph type="title"/>
          </p:nvPr>
        </p:nvSpPr>
        <p:spPr>
          <a:xfrm>
            <a:off x="333585" y="308365"/>
            <a:ext cx="11447178" cy="1508762"/>
          </a:xfrm>
          <a:prstGeom prst="rect">
            <a:avLst/>
          </a:prstGeom>
        </p:spPr>
        <p:txBody>
          <a:bodyPr/>
          <a:lstStyle/>
          <a:p>
            <a:pPr/>
            <a:r>
              <a:t>Heat-Related: </a:t>
            </a:r>
            <a:br/>
            <a:r>
              <a:t>Heat exhaustion or heat stroke?</a:t>
            </a:r>
          </a:p>
        </p:txBody>
      </p:sp>
      <p:pic>
        <p:nvPicPr>
          <p:cNvPr id="106" name="Picture 3" descr="Picture 3"/>
          <p:cNvPicPr>
            <a:picLocks noChangeAspect="1"/>
          </p:cNvPicPr>
          <p:nvPr/>
        </p:nvPicPr>
        <p:blipFill>
          <a:blip r:embed="rId2">
            <a:extLst/>
          </a:blip>
          <a:stretch>
            <a:fillRect/>
          </a:stretch>
        </p:blipFill>
        <p:spPr>
          <a:xfrm>
            <a:off x="2806093" y="1963660"/>
            <a:ext cx="5866192" cy="4766281"/>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8" name="Title 1"/>
          <p:cNvSpPr txBox="1"/>
          <p:nvPr>
            <p:ph type="title"/>
          </p:nvPr>
        </p:nvSpPr>
        <p:spPr>
          <a:xfrm>
            <a:off x="657454" y="461974"/>
            <a:ext cx="10845118" cy="1087426"/>
          </a:xfrm>
          <a:prstGeom prst="rect">
            <a:avLst/>
          </a:prstGeom>
        </p:spPr>
        <p:txBody>
          <a:bodyPr/>
          <a:lstStyle>
            <a:lvl1pPr marL="342900" indent="-342900"/>
          </a:lstStyle>
          <a:p>
            <a:pPr/>
            <a:r>
              <a:t>First Aid Measures for Heat</a:t>
            </a:r>
          </a:p>
        </p:txBody>
      </p:sp>
      <p:sp>
        <p:nvSpPr>
          <p:cNvPr id="109" name="Content Placeholder 2"/>
          <p:cNvSpPr txBox="1"/>
          <p:nvPr>
            <p:ph type="body" sz="half" idx="1"/>
          </p:nvPr>
        </p:nvSpPr>
        <p:spPr>
          <a:xfrm>
            <a:off x="313266" y="3402631"/>
            <a:ext cx="11633201" cy="2354702"/>
          </a:xfrm>
          <a:prstGeom prst="rect">
            <a:avLst/>
          </a:prstGeom>
        </p:spPr>
        <p:txBody>
          <a:bodyPr/>
          <a:lstStyle/>
          <a:p>
            <a:pPr>
              <a:defRPr sz="2400"/>
            </a:pPr>
          </a:p>
          <a:p>
            <a:pPr>
              <a:defRPr sz="2400"/>
            </a:pPr>
            <a:r>
              <a:t>Call 911 if disoriented or un-conscious.  Cool person down, preferably in cold water to the neck. Keep applying cool water, air, shade etc. until ER has arrived. </a:t>
            </a:r>
          </a:p>
          <a:p>
            <a:pPr>
              <a:defRPr sz="2400"/>
            </a:pPr>
            <a:r>
              <a:t>Take to a cool spot, remove clothes down to underwear, cool with water or cool cloths, place fan or air conditioning around the person to dry up moisture, place ice packs around the neck, armpits and groin area, give plenty of water unless throwing up. </a:t>
            </a:r>
          </a:p>
        </p:txBody>
      </p:sp>
      <p:pic>
        <p:nvPicPr>
          <p:cNvPr id="110" name="Picture 5" descr="Picture 5"/>
          <p:cNvPicPr>
            <a:picLocks noChangeAspect="1"/>
          </p:cNvPicPr>
          <p:nvPr/>
        </p:nvPicPr>
        <p:blipFill>
          <a:blip r:embed="rId2">
            <a:extLst/>
          </a:blip>
          <a:stretch>
            <a:fillRect/>
          </a:stretch>
        </p:blipFill>
        <p:spPr>
          <a:xfrm>
            <a:off x="8936566" y="556381"/>
            <a:ext cx="2279009" cy="2406952"/>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2" name="Title 1"/>
          <p:cNvSpPr txBox="1"/>
          <p:nvPr>
            <p:ph type="title"/>
          </p:nvPr>
        </p:nvSpPr>
        <p:spPr>
          <a:xfrm>
            <a:off x="453443" y="509955"/>
            <a:ext cx="11116538" cy="850358"/>
          </a:xfrm>
          <a:prstGeom prst="rect">
            <a:avLst/>
          </a:prstGeom>
        </p:spPr>
        <p:txBody>
          <a:bodyPr/>
          <a:lstStyle/>
          <a:p>
            <a:pPr>
              <a:defRPr sz="3600"/>
            </a:pPr>
            <a:r>
              <a:t>When the last time you had a </a:t>
            </a:r>
            <a:r>
              <a:rPr u="sng"/>
              <a:t>tetanus shot</a:t>
            </a:r>
            <a:r>
              <a:t>?</a:t>
            </a:r>
          </a:p>
        </p:txBody>
      </p:sp>
      <p:sp>
        <p:nvSpPr>
          <p:cNvPr id="113" name="Content Placeholder 2"/>
          <p:cNvSpPr txBox="1"/>
          <p:nvPr>
            <p:ph type="body" idx="1"/>
          </p:nvPr>
        </p:nvSpPr>
        <p:spPr>
          <a:xfrm>
            <a:off x="562427" y="2205202"/>
            <a:ext cx="10347477" cy="4558455"/>
          </a:xfrm>
          <a:prstGeom prst="rect">
            <a:avLst/>
          </a:prstGeom>
        </p:spPr>
        <p:txBody>
          <a:bodyPr/>
          <a:lstStyle/>
          <a:p>
            <a:pPr>
              <a:defRPr sz="2000">
                <a:solidFill>
                  <a:srgbClr val="222222"/>
                </a:solidFill>
                <a:latin typeface="Roboto"/>
                <a:ea typeface="Roboto"/>
                <a:cs typeface="Roboto"/>
                <a:sym typeface="Roboto"/>
              </a:defRPr>
            </a:pPr>
            <a:r>
              <a:t>Normally, however, boosters are for tetanus and diphtheria (Td) alone. Authorities also recommend a booster shot if you get a particularly nasty open wound (a laceration, penetration, or avulsion) if it has been </a:t>
            </a:r>
            <a:r>
              <a:rPr b="1"/>
              <a:t>five years</a:t>
            </a:r>
            <a:r>
              <a:t> or longer since your last tetanus shot.”</a:t>
            </a:r>
          </a:p>
          <a:p>
            <a:pPr>
              <a:defRPr sz="2000">
                <a:solidFill>
                  <a:srgbClr val="222222"/>
                </a:solidFill>
                <a:latin typeface="Roboto"/>
                <a:ea typeface="Roboto"/>
                <a:cs typeface="Roboto"/>
                <a:sym typeface="Roboto"/>
              </a:defRPr>
            </a:pPr>
          </a:p>
          <a:p>
            <a:pPr>
              <a:defRPr sz="2000">
                <a:solidFill>
                  <a:srgbClr val="222222"/>
                </a:solidFill>
                <a:latin typeface="Roboto"/>
                <a:ea typeface="Roboto"/>
                <a:cs typeface="Roboto"/>
                <a:sym typeface="Roboto"/>
              </a:defRPr>
            </a:pPr>
            <a:r>
              <a:t>This is not an OSHA requirement but something to think about looking into.</a:t>
            </a:r>
          </a:p>
        </p:txBody>
      </p:sp>
      <p:pic>
        <p:nvPicPr>
          <p:cNvPr id="114" name="Picture 3" descr="Picture 3"/>
          <p:cNvPicPr>
            <a:picLocks noChangeAspect="1"/>
          </p:cNvPicPr>
          <p:nvPr/>
        </p:nvPicPr>
        <p:blipFill>
          <a:blip r:embed="rId2">
            <a:extLst/>
          </a:blip>
          <a:stretch>
            <a:fillRect/>
          </a:stretch>
        </p:blipFill>
        <p:spPr>
          <a:xfrm>
            <a:off x="7649830" y="4159298"/>
            <a:ext cx="2117481" cy="2131692"/>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6" name="Title 1"/>
          <p:cNvSpPr txBox="1"/>
          <p:nvPr>
            <p:ph type="title"/>
          </p:nvPr>
        </p:nvSpPr>
        <p:spPr>
          <a:xfrm>
            <a:off x="453443" y="509955"/>
            <a:ext cx="11116538" cy="850358"/>
          </a:xfrm>
          <a:prstGeom prst="rect">
            <a:avLst/>
          </a:prstGeom>
        </p:spPr>
        <p:txBody>
          <a:bodyPr/>
          <a:lstStyle>
            <a:lvl1pPr defTabSz="603504">
              <a:defRPr sz="5280">
                <a:solidFill>
                  <a:schemeClr val="accent1"/>
                </a:solidFill>
              </a:defRPr>
            </a:lvl1pPr>
          </a:lstStyle>
          <a:p>
            <a:pPr/>
            <a:r>
              <a:t>Say “Cheese!”</a:t>
            </a:r>
          </a:p>
        </p:txBody>
      </p:sp>
      <p:pic>
        <p:nvPicPr>
          <p:cNvPr id="117" name="Content Placeholder 12" descr="Content Placeholder 12"/>
          <p:cNvPicPr>
            <a:picLocks noChangeAspect="1"/>
          </p:cNvPicPr>
          <p:nvPr/>
        </p:nvPicPr>
        <p:blipFill>
          <a:blip r:embed="rId2">
            <a:extLst/>
          </a:blip>
          <a:srcRect l="0" t="12748" r="0" b="12748"/>
          <a:stretch>
            <a:fillRect/>
          </a:stretch>
        </p:blipFill>
        <p:spPr>
          <a:xfrm>
            <a:off x="1154537" y="2552095"/>
            <a:ext cx="9784082" cy="4305905"/>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 name="Title 1"/>
          <p:cNvSpPr txBox="1"/>
          <p:nvPr>
            <p:ph type="title"/>
          </p:nvPr>
        </p:nvSpPr>
        <p:spPr>
          <a:xfrm>
            <a:off x="453443" y="509955"/>
            <a:ext cx="11116538" cy="850358"/>
          </a:xfrm>
          <a:prstGeom prst="rect">
            <a:avLst/>
          </a:prstGeom>
        </p:spPr>
        <p:txBody>
          <a:bodyPr/>
          <a:lstStyle/>
          <a:p>
            <a:pPr/>
            <a:r>
              <a:t>With one quick Click – You’re On Camera</a:t>
            </a:r>
          </a:p>
        </p:txBody>
      </p:sp>
      <p:pic>
        <p:nvPicPr>
          <p:cNvPr id="120" name="Content Placeholder 4" descr="Content Placeholder 4"/>
          <p:cNvPicPr>
            <a:picLocks noChangeAspect="1"/>
          </p:cNvPicPr>
          <p:nvPr/>
        </p:nvPicPr>
        <p:blipFill>
          <a:blip r:embed="rId2">
            <a:extLst/>
          </a:blip>
          <a:srcRect l="0" t="20625" r="0" b="20625"/>
          <a:stretch>
            <a:fillRect/>
          </a:stretch>
        </p:blipFill>
        <p:spPr>
          <a:xfrm>
            <a:off x="7250642" y="1185334"/>
            <a:ext cx="4673557" cy="2059291"/>
          </a:xfrm>
          <a:prstGeom prst="rect">
            <a:avLst/>
          </a:prstGeom>
          <a:ln w="12700">
            <a:miter lim="400000"/>
          </a:ln>
        </p:spPr>
      </p:pic>
      <p:pic>
        <p:nvPicPr>
          <p:cNvPr id="121" name="Picture 5" descr="Picture 5"/>
          <p:cNvPicPr>
            <a:picLocks noChangeAspect="1"/>
          </p:cNvPicPr>
          <p:nvPr/>
        </p:nvPicPr>
        <p:blipFill>
          <a:blip r:embed="rId3">
            <a:extLst/>
          </a:blip>
          <a:stretch>
            <a:fillRect/>
          </a:stretch>
        </p:blipFill>
        <p:spPr>
          <a:xfrm>
            <a:off x="360438" y="1475619"/>
            <a:ext cx="3007466" cy="3338287"/>
          </a:xfrm>
          <a:prstGeom prst="rect">
            <a:avLst/>
          </a:prstGeom>
          <a:ln w="12700">
            <a:miter lim="400000"/>
          </a:ln>
        </p:spPr>
      </p:pic>
      <p:pic>
        <p:nvPicPr>
          <p:cNvPr id="122" name="Picture 6" descr="Picture 6"/>
          <p:cNvPicPr>
            <a:picLocks noChangeAspect="1"/>
          </p:cNvPicPr>
          <p:nvPr/>
        </p:nvPicPr>
        <p:blipFill>
          <a:blip r:embed="rId4">
            <a:extLst/>
          </a:blip>
          <a:stretch>
            <a:fillRect/>
          </a:stretch>
        </p:blipFill>
        <p:spPr>
          <a:xfrm>
            <a:off x="4111776" y="2286000"/>
            <a:ext cx="3568701" cy="2273300"/>
          </a:xfrm>
          <a:prstGeom prst="rect">
            <a:avLst/>
          </a:prstGeom>
          <a:ln w="12700">
            <a:miter lim="400000"/>
          </a:ln>
        </p:spPr>
      </p:pic>
      <p:sp>
        <p:nvSpPr>
          <p:cNvPr id="123" name="TextBox 7"/>
          <p:cNvSpPr txBox="1"/>
          <p:nvPr/>
        </p:nvSpPr>
        <p:spPr>
          <a:xfrm>
            <a:off x="723053" y="5297713"/>
            <a:ext cx="10419324"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400">
                <a:solidFill>
                  <a:srgbClr val="FFFFFF"/>
                </a:solidFill>
              </a:defRPr>
            </a:lvl1pPr>
          </a:lstStyle>
          <a:p>
            <a:pPr/>
            <a:r>
              <a:t>Remember: These days nearly everyone has a cell phone. Always be prepared for the possibility that any of your actions will be caught on camera!</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anded">
  <a:themeElements>
    <a:clrScheme name="Banded">
      <a:dk1>
        <a:srgbClr val="2C2C2C"/>
      </a:dk1>
      <a:lt1>
        <a:srgbClr val="099BDD"/>
      </a:lt1>
      <a:dk2>
        <a:srgbClr val="A7A7A7"/>
      </a:dk2>
      <a:lt2>
        <a:srgbClr val="535353"/>
      </a:lt2>
      <a:accent1>
        <a:srgbClr val="FFC000"/>
      </a:accent1>
      <a:accent2>
        <a:srgbClr val="A5D028"/>
      </a:accent2>
      <a:accent3>
        <a:srgbClr val="08CC78"/>
      </a:accent3>
      <a:accent4>
        <a:srgbClr val="F24099"/>
      </a:accent4>
      <a:accent5>
        <a:srgbClr val="828288"/>
      </a:accent5>
      <a:accent6>
        <a:srgbClr val="F56617"/>
      </a:accent6>
      <a:hlink>
        <a:srgbClr val="0000FF"/>
      </a:hlink>
      <a:folHlink>
        <a:srgbClr val="FF00FF"/>
      </a:folHlink>
    </a:clrScheme>
    <a:fontScheme name="Banded">
      <a:majorFont>
        <a:latin typeface="Corbel"/>
        <a:ea typeface="Corbel"/>
        <a:cs typeface="Corbel"/>
      </a:majorFont>
      <a:minorFont>
        <a:latin typeface="Helvetica"/>
        <a:ea typeface="Helvetica"/>
        <a:cs typeface="Helvetica"/>
      </a:minorFont>
    </a:fontScheme>
    <a:fmtScheme name="Bande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15875" dir="5400000">
              <a:srgbClr val="000000">
                <a:alpha val="68000"/>
              </a:srgbClr>
            </a:outerShdw>
          </a:effectLst>
        </a:effectStyle>
        <a:effectStyle>
          <a:effectLst>
            <a:outerShdw sx="100000" sy="100000" kx="0" ky="0" algn="b" rotWithShape="0" blurRad="50800" dist="15875" dir="5400000">
              <a:srgbClr val="000000">
                <a:alpha val="68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round/>
        </a:ln>
        <a:effectLst>
          <a:outerShdw sx="100000" sy="100000" kx="0" ky="0" algn="b" rotWithShape="0" blurRad="50800" dist="15875" dir="5400000">
            <a:srgbClr val="000000">
              <a:alpha val="68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2C2C2C"/>
            </a:solidFill>
            <a:effectLst/>
            <a:uFillTx/>
            <a:latin typeface="+mj-lt"/>
            <a:ea typeface="+mj-ea"/>
            <a:cs typeface="+mj-cs"/>
            <a:sym typeface="Corbe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2C2C2C"/>
            </a:solidFill>
            <a:effectLst/>
            <a:uFillTx/>
            <a:latin typeface="+mj-lt"/>
            <a:ea typeface="+mj-ea"/>
            <a:cs typeface="+mj-cs"/>
            <a:sym typeface="Corbe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anded">
  <a:themeElements>
    <a:clrScheme name="Banded">
      <a:dk1>
        <a:srgbClr val="000000"/>
      </a:dk1>
      <a:lt1>
        <a:srgbClr val="FFFFFF"/>
      </a:lt1>
      <a:dk2>
        <a:srgbClr val="A7A7A7"/>
      </a:dk2>
      <a:lt2>
        <a:srgbClr val="535353"/>
      </a:lt2>
      <a:accent1>
        <a:srgbClr val="FFC000"/>
      </a:accent1>
      <a:accent2>
        <a:srgbClr val="A5D028"/>
      </a:accent2>
      <a:accent3>
        <a:srgbClr val="08CC78"/>
      </a:accent3>
      <a:accent4>
        <a:srgbClr val="F24099"/>
      </a:accent4>
      <a:accent5>
        <a:srgbClr val="828288"/>
      </a:accent5>
      <a:accent6>
        <a:srgbClr val="F56617"/>
      </a:accent6>
      <a:hlink>
        <a:srgbClr val="0000FF"/>
      </a:hlink>
      <a:folHlink>
        <a:srgbClr val="FF00FF"/>
      </a:folHlink>
    </a:clrScheme>
    <a:fontScheme name="Banded">
      <a:majorFont>
        <a:latin typeface="Corbel"/>
        <a:ea typeface="Corbel"/>
        <a:cs typeface="Corbel"/>
      </a:majorFont>
      <a:minorFont>
        <a:latin typeface="Helvetica"/>
        <a:ea typeface="Helvetica"/>
        <a:cs typeface="Helvetica"/>
      </a:minorFont>
    </a:fontScheme>
    <a:fmtScheme name="Bande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15875" dir="5400000">
              <a:srgbClr val="000000">
                <a:alpha val="68000"/>
              </a:srgbClr>
            </a:outerShdw>
          </a:effectLst>
        </a:effectStyle>
        <a:effectStyle>
          <a:effectLst>
            <a:outerShdw sx="100000" sy="100000" kx="0" ky="0" algn="b" rotWithShape="0" blurRad="50800" dist="15875" dir="5400000">
              <a:srgbClr val="000000">
                <a:alpha val="68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round/>
        </a:ln>
        <a:effectLst>
          <a:outerShdw sx="100000" sy="100000" kx="0" ky="0" algn="b" rotWithShape="0" blurRad="50800" dist="15875" dir="5400000">
            <a:srgbClr val="000000">
              <a:alpha val="68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2C2C2C"/>
            </a:solidFill>
            <a:effectLst/>
            <a:uFillTx/>
            <a:latin typeface="+mj-lt"/>
            <a:ea typeface="+mj-ea"/>
            <a:cs typeface="+mj-cs"/>
            <a:sym typeface="Corbe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2C2C2C"/>
            </a:solidFill>
            <a:effectLst/>
            <a:uFillTx/>
            <a:latin typeface="+mj-lt"/>
            <a:ea typeface="+mj-ea"/>
            <a:cs typeface="+mj-cs"/>
            <a:sym typeface="Corbe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