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8CA"/>
          </a:solidFill>
        </a:fill>
      </a:tcStyle>
    </a:wholeTbl>
    <a:band2H>
      <a:tcTxStyle b="def" i="def"/>
      <a:tcStyle>
        <a:tcBdr/>
        <a:fill>
          <a:solidFill>
            <a:srgbClr val="FFF4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5"/>
          </a:solidFill>
        </a:fill>
      </a:tcStyle>
    </a:wholeTbl>
    <a:band2H>
      <a:tcTxStyle b="def" i="def"/>
      <a:tcStyle>
        <a:tcBdr/>
        <a:fill>
          <a:solidFill>
            <a:srgbClr val="E6F6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BD2CA"/>
          </a:solidFill>
        </a:fill>
      </a:tcStyle>
    </a:wholeTbl>
    <a:band2H>
      <a:tcTxStyle b="def" i="def"/>
      <a:tcStyle>
        <a:tcBdr/>
        <a:fill>
          <a:solidFill>
            <a:srgbClr val="FD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2C2C2C"/>
        </a:fontRef>
        <a:srgbClr val="2C2C2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C2C2C"/>
        </a:fontRef>
        <a:srgbClr val="2C2C2C"/>
      </a:tcTxStyle>
      <a:tcStyle>
        <a:tcBdr>
          <a:left>
            <a:ln w="12700" cap="flat">
              <a:noFill/>
              <a:miter lim="400000"/>
            </a:ln>
          </a:left>
          <a:right>
            <a:ln w="12700" cap="flat">
              <a:noFill/>
              <a:miter lim="400000"/>
            </a:ln>
          </a:right>
          <a:top>
            <a:ln w="508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2C2C2C"/>
              </a:solidFill>
              <a:prstDash val="solid"/>
              <a:round/>
            </a:ln>
          </a:top>
          <a:bottom>
            <a:ln w="25400" cap="flat">
              <a:solidFill>
                <a:srgbClr val="2C2C2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C2C2C"/>
        </a:fontRef>
        <a:srgbClr val="2C2C2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B"/>
          </a:solidFill>
        </a:fill>
      </a:tcStyle>
    </a:wholeTbl>
    <a:band2H>
      <a:tcTxStyle b="def" i="def"/>
      <a:tcStyle>
        <a:tcBdr/>
        <a:fill>
          <a:solidFill>
            <a:srgbClr val="E7E7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C2C2C"/>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4" name="Shape 94"/>
          <p:cNvSpPr/>
          <p:nvPr>
            <p:ph type="sldImg"/>
          </p:nvPr>
        </p:nvSpPr>
        <p:spPr>
          <a:xfrm>
            <a:off x="1143000" y="685800"/>
            <a:ext cx="4572000" cy="3429000"/>
          </a:xfrm>
          <a:prstGeom prst="rect">
            <a:avLst/>
          </a:prstGeom>
        </p:spPr>
        <p:txBody>
          <a:bodyPr/>
          <a:lstStyle/>
          <a:p>
            <a:pPr/>
          </a:p>
        </p:txBody>
      </p:sp>
      <p:sp>
        <p:nvSpPr>
          <p:cNvPr id="95" name="Shape 95"/>
          <p:cNvSpPr/>
          <p:nvPr>
            <p:ph type="body" sz="quarter" idx="1"/>
          </p:nvPr>
        </p:nvSpPr>
        <p:spPr>
          <a:xfrm>
            <a:off x="914400" y="4343400"/>
            <a:ext cx="5029200" cy="4114800"/>
          </a:xfrm>
          <a:prstGeom prst="rect">
            <a:avLst/>
          </a:prstGeom>
        </p:spPr>
        <p:txBody>
          <a:bodyPr/>
          <a:lstStyle/>
          <a:p>
            <a:p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j-lt"/>
        <a:ea typeface="+mj-ea"/>
        <a:cs typeface="+mj-cs"/>
        <a:sym typeface="Corbel"/>
      </a:defRPr>
    </a:lvl1pPr>
    <a:lvl2pPr indent="228600" latinLnBrk="0">
      <a:defRPr sz="1200">
        <a:solidFill>
          <a:srgbClr val="FFFFFF"/>
        </a:solidFill>
        <a:latin typeface="+mj-lt"/>
        <a:ea typeface="+mj-ea"/>
        <a:cs typeface="+mj-cs"/>
        <a:sym typeface="Corbel"/>
      </a:defRPr>
    </a:lvl2pPr>
    <a:lvl3pPr indent="457200" latinLnBrk="0">
      <a:defRPr sz="1200">
        <a:solidFill>
          <a:srgbClr val="FFFFFF"/>
        </a:solidFill>
        <a:latin typeface="+mj-lt"/>
        <a:ea typeface="+mj-ea"/>
        <a:cs typeface="+mj-cs"/>
        <a:sym typeface="Corbel"/>
      </a:defRPr>
    </a:lvl3pPr>
    <a:lvl4pPr indent="685800" latinLnBrk="0">
      <a:defRPr sz="1200">
        <a:solidFill>
          <a:srgbClr val="FFFFFF"/>
        </a:solidFill>
        <a:latin typeface="+mj-lt"/>
        <a:ea typeface="+mj-ea"/>
        <a:cs typeface="+mj-cs"/>
        <a:sym typeface="Corbel"/>
      </a:defRPr>
    </a:lvl4pPr>
    <a:lvl5pPr indent="914400" latinLnBrk="0">
      <a:defRPr sz="1200">
        <a:solidFill>
          <a:srgbClr val="FFFFFF"/>
        </a:solidFill>
        <a:latin typeface="+mj-lt"/>
        <a:ea typeface="+mj-ea"/>
        <a:cs typeface="+mj-cs"/>
        <a:sym typeface="Corbel"/>
      </a:defRPr>
    </a:lvl5pPr>
    <a:lvl6pPr indent="1143000" latinLnBrk="0">
      <a:defRPr sz="1200">
        <a:solidFill>
          <a:srgbClr val="FFFFFF"/>
        </a:solidFill>
        <a:latin typeface="+mj-lt"/>
        <a:ea typeface="+mj-ea"/>
        <a:cs typeface="+mj-cs"/>
        <a:sym typeface="Corbel"/>
      </a:defRPr>
    </a:lvl6pPr>
    <a:lvl7pPr indent="1371600" latinLnBrk="0">
      <a:defRPr sz="1200">
        <a:solidFill>
          <a:srgbClr val="FFFFFF"/>
        </a:solidFill>
        <a:latin typeface="+mj-lt"/>
        <a:ea typeface="+mj-ea"/>
        <a:cs typeface="+mj-cs"/>
        <a:sym typeface="Corbel"/>
      </a:defRPr>
    </a:lvl7pPr>
    <a:lvl8pPr indent="1600200" latinLnBrk="0">
      <a:defRPr sz="1200">
        <a:solidFill>
          <a:srgbClr val="FFFFFF"/>
        </a:solidFill>
        <a:latin typeface="+mj-lt"/>
        <a:ea typeface="+mj-ea"/>
        <a:cs typeface="+mj-cs"/>
        <a:sym typeface="Corbel"/>
      </a:defRPr>
    </a:lvl8pPr>
    <a:lvl9pPr indent="1828800" latinLnBrk="0">
      <a:defRPr sz="1200">
        <a:solidFill>
          <a:srgbClr val="FFFFFF"/>
        </a:solidFill>
        <a:latin typeface="+mj-lt"/>
        <a:ea typeface="+mj-ea"/>
        <a:cs typeface="+mj-cs"/>
        <a:sym typeface="Corbe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sp>
        <p:nvSpPr>
          <p:cNvPr id="12" name="Rectangle 6"/>
          <p:cNvSpPr/>
          <p:nvPr/>
        </p:nvSpPr>
        <p:spPr>
          <a:xfrm>
            <a:off x="-6843" y="2059011"/>
            <a:ext cx="12195668" cy="1828801"/>
          </a:xfrm>
          <a:prstGeom prst="rect">
            <a:avLst/>
          </a:prstGeom>
          <a:solidFill>
            <a:srgbClr val="FFFFFF"/>
          </a:solidFill>
          <a:ln w="12700">
            <a:miter lim="400000"/>
          </a:ln>
        </p:spPr>
        <p:txBody>
          <a:bodyPr lIns="45719" rIns="45719"/>
          <a:lstStyle/>
          <a:p>
            <a:pPr>
              <a:defRPr>
                <a:solidFill>
                  <a:srgbClr val="FFFFFF"/>
                </a:solidFill>
              </a:defRPr>
            </a:pPr>
          </a:p>
        </p:txBody>
      </p:sp>
      <p:sp>
        <p:nvSpPr>
          <p:cNvPr id="13" name="Title Text"/>
          <p:cNvSpPr txBox="1"/>
          <p:nvPr>
            <p:ph type="title"/>
          </p:nvPr>
        </p:nvSpPr>
        <p:spPr>
          <a:xfrm>
            <a:off x="365758" y="2166364"/>
            <a:ext cx="11471566" cy="1739348"/>
          </a:xfrm>
          <a:prstGeom prst="rect">
            <a:avLst/>
          </a:prstGeom>
        </p:spPr>
        <p:txBody>
          <a:bodyPr/>
          <a:lstStyle>
            <a:lvl1pPr algn="ctr">
              <a:lnSpc>
                <a:spcPct val="80000"/>
              </a:lnSpc>
              <a:defRPr spc="150" sz="6000"/>
            </a:lvl1pPr>
          </a:lstStyle>
          <a:p>
            <a:pPr/>
            <a:r>
              <a:t>Title Text</a:t>
            </a:r>
          </a:p>
        </p:txBody>
      </p:sp>
      <p:sp>
        <p:nvSpPr>
          <p:cNvPr id="14" name="Body Level One…"/>
          <p:cNvSpPr txBox="1"/>
          <p:nvPr>
            <p:ph type="body" sz="quarter" idx="1"/>
          </p:nvPr>
        </p:nvSpPr>
        <p:spPr>
          <a:xfrm>
            <a:off x="1524000" y="3996249"/>
            <a:ext cx="9144000" cy="1309256"/>
          </a:xfrm>
          <a:prstGeom prst="rect">
            <a:avLst/>
          </a:prstGeom>
        </p:spPr>
        <p:txBody>
          <a:bodyPr/>
          <a:lstStyle>
            <a:lvl1pPr marL="0" indent="0" algn="ctr">
              <a:buClrTx/>
              <a:buSzTx/>
              <a:buNone/>
              <a:defRPr sz="2000"/>
            </a:lvl1pPr>
            <a:lvl2pPr marL="0" indent="457200" algn="ctr">
              <a:buClrTx/>
              <a:buSzTx/>
              <a:buNone/>
              <a:defRPr sz="2000"/>
            </a:lvl2pPr>
            <a:lvl3pPr marL="0" indent="914400" algn="ctr">
              <a:buClrTx/>
              <a:buSzTx/>
              <a:buNone/>
              <a:defRPr sz="2000"/>
            </a:lvl3pPr>
            <a:lvl4pPr marL="0" indent="1371600" algn="ctr">
              <a:buClrTx/>
              <a:buSzTx/>
              <a:buNone/>
              <a:defRPr sz="2000"/>
            </a:lvl4pPr>
            <a:lvl5pPr marL="0" indent="1828800" algn="ctr">
              <a:buClrTx/>
              <a:buSz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2" name="Title Text"/>
          <p:cNvSpPr txBox="1"/>
          <p:nvPr>
            <p:ph type="title"/>
          </p:nvPr>
        </p:nvSpPr>
        <p:spPr>
          <a:prstGeom prst="rect">
            <a:avLst/>
          </a:prstGeom>
        </p:spPr>
        <p:txBody>
          <a:bodyPr/>
          <a:lstStyle/>
          <a:p>
            <a:pPr/>
            <a:r>
              <a:t>Title Text</a:t>
            </a:r>
          </a:p>
        </p:txBody>
      </p:sp>
      <p:sp>
        <p:nvSpPr>
          <p:cNvPr id="2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Header">
    <p:bg>
      <p:bgPr>
        <a:solidFill>
          <a:srgbClr val="FFFFFF"/>
        </a:solidFill>
      </p:bgPr>
    </p:bg>
    <p:spTree>
      <p:nvGrpSpPr>
        <p:cNvPr id="1" name=""/>
        <p:cNvGrpSpPr/>
        <p:nvPr/>
      </p:nvGrpSpPr>
      <p:grpSpPr>
        <a:xfrm>
          <a:off x="0" y="0"/>
          <a:ext cx="0" cy="0"/>
          <a:chOff x="0" y="0"/>
          <a:chExt cx="0" cy="0"/>
        </a:xfrm>
      </p:grpSpPr>
      <p:sp>
        <p:nvSpPr>
          <p:cNvPr id="31" name="Rectangle 6"/>
          <p:cNvSpPr/>
          <p:nvPr/>
        </p:nvSpPr>
        <p:spPr>
          <a:xfrm>
            <a:off x="-6843" y="2059011"/>
            <a:ext cx="12195668" cy="1828801"/>
          </a:xfrm>
          <a:prstGeom prst="rect">
            <a:avLst/>
          </a:prstGeom>
          <a:solidFill>
            <a:srgbClr val="099BDD"/>
          </a:solidFill>
          <a:ln w="12700">
            <a:miter lim="400000"/>
          </a:ln>
        </p:spPr>
        <p:txBody>
          <a:bodyPr lIns="45719" rIns="45719"/>
          <a:lstStyle/>
          <a:p>
            <a:pPr/>
          </a:p>
        </p:txBody>
      </p:sp>
      <p:sp>
        <p:nvSpPr>
          <p:cNvPr id="32" name="Title Text"/>
          <p:cNvSpPr txBox="1"/>
          <p:nvPr>
            <p:ph type="title"/>
          </p:nvPr>
        </p:nvSpPr>
        <p:spPr>
          <a:xfrm>
            <a:off x="833191" y="2208878"/>
            <a:ext cx="10515601" cy="1676401"/>
          </a:xfrm>
          <a:prstGeom prst="rect">
            <a:avLst/>
          </a:prstGeom>
        </p:spPr>
        <p:txBody>
          <a:bodyPr/>
          <a:lstStyle>
            <a:lvl1pPr algn="ctr">
              <a:lnSpc>
                <a:spcPct val="80000"/>
              </a:lnSpc>
              <a:defRPr spc="150" sz="6000">
                <a:solidFill>
                  <a:srgbClr val="FFFFFF"/>
                </a:solidFill>
              </a:defRPr>
            </a:lvl1pPr>
          </a:lstStyle>
          <a:p>
            <a:pPr/>
            <a:r>
              <a:t>Title Text</a:t>
            </a:r>
          </a:p>
        </p:txBody>
      </p:sp>
      <p:sp>
        <p:nvSpPr>
          <p:cNvPr id="33" name="Body Level One…"/>
          <p:cNvSpPr txBox="1"/>
          <p:nvPr>
            <p:ph type="body" sz="quarter" idx="1"/>
          </p:nvPr>
        </p:nvSpPr>
        <p:spPr>
          <a:xfrm>
            <a:off x="833191" y="4010333"/>
            <a:ext cx="10515601" cy="1174640"/>
          </a:xfrm>
          <a:prstGeom prst="rect">
            <a:avLst/>
          </a:prstGeom>
        </p:spPr>
        <p:txBody>
          <a:bodyPr/>
          <a:lstStyle>
            <a:lvl1pPr marL="0" indent="0" algn="ctr">
              <a:buClrTx/>
              <a:buSzTx/>
              <a:buNone/>
              <a:defRPr sz="2000">
                <a:solidFill>
                  <a:srgbClr val="099BDD"/>
                </a:solidFill>
              </a:defRPr>
            </a:lvl1pPr>
            <a:lvl2pPr marL="0" indent="457200" algn="ctr">
              <a:buClrTx/>
              <a:buSzTx/>
              <a:buNone/>
              <a:defRPr sz="2000">
                <a:solidFill>
                  <a:srgbClr val="099BDD"/>
                </a:solidFill>
              </a:defRPr>
            </a:lvl2pPr>
            <a:lvl3pPr marL="0" indent="914400" algn="ctr">
              <a:buClrTx/>
              <a:buSzTx/>
              <a:buNone/>
              <a:defRPr sz="2000">
                <a:solidFill>
                  <a:srgbClr val="099BDD"/>
                </a:solidFill>
              </a:defRPr>
            </a:lvl3pPr>
            <a:lvl4pPr marL="0" indent="1371600" algn="ctr">
              <a:buClrTx/>
              <a:buSzTx/>
              <a:buNone/>
              <a:defRPr sz="2000">
                <a:solidFill>
                  <a:srgbClr val="099BDD"/>
                </a:solidFill>
              </a:defRPr>
            </a:lvl4pPr>
            <a:lvl5pPr marL="0" indent="1828800" algn="ctr">
              <a:buClrTx/>
              <a:buSzTx/>
              <a:buNone/>
              <a:defRPr sz="2000">
                <a:solidFill>
                  <a:srgbClr val="099BDD"/>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Slide Number"/>
          <p:cNvSpPr txBox="1"/>
          <p:nvPr>
            <p:ph type="sldNum" sz="quarter" idx="2"/>
          </p:nvPr>
        </p:nvSpPr>
        <p:spPr>
          <a:prstGeom prst="rect">
            <a:avLst/>
          </a:prstGeom>
        </p:spPr>
        <p:txBody>
          <a:bodyPr/>
          <a:lstStyle>
            <a:lvl1pPr>
              <a:defRPr>
                <a:solidFill>
                  <a:srgbClr val="099BD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1" name="Title Text"/>
          <p:cNvSpPr txBox="1"/>
          <p:nvPr>
            <p:ph type="title"/>
          </p:nvPr>
        </p:nvSpPr>
        <p:spPr>
          <a:prstGeom prst="rect">
            <a:avLst/>
          </a:prstGeom>
        </p:spPr>
        <p:txBody>
          <a:bodyPr/>
          <a:lstStyle/>
          <a:p>
            <a:pPr/>
            <a:r>
              <a:t>Title Text</a:t>
            </a:r>
          </a:p>
        </p:txBody>
      </p:sp>
      <p:sp>
        <p:nvSpPr>
          <p:cNvPr id="42" name="Body Level One…"/>
          <p:cNvSpPr txBox="1"/>
          <p:nvPr>
            <p:ph type="body" sz="half" idx="1"/>
          </p:nvPr>
        </p:nvSpPr>
        <p:spPr>
          <a:xfrm>
            <a:off x="1205343" y="2011679"/>
            <a:ext cx="4754881" cy="420624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0" name="Title Text"/>
          <p:cNvSpPr txBox="1"/>
          <p:nvPr>
            <p:ph type="title"/>
          </p:nvPr>
        </p:nvSpPr>
        <p:spPr>
          <a:prstGeom prst="rect">
            <a:avLst/>
          </a:prstGeom>
        </p:spPr>
        <p:txBody>
          <a:bodyPr/>
          <a:lstStyle/>
          <a:p>
            <a:pPr/>
            <a:r>
              <a:t>Title Text</a:t>
            </a:r>
          </a:p>
        </p:txBody>
      </p:sp>
      <p:sp>
        <p:nvSpPr>
          <p:cNvPr id="51" name="Body Level One…"/>
          <p:cNvSpPr txBox="1"/>
          <p:nvPr>
            <p:ph type="body" sz="quarter" idx="1"/>
          </p:nvPr>
        </p:nvSpPr>
        <p:spPr>
          <a:xfrm>
            <a:off x="1207008" y="1913470"/>
            <a:ext cx="4754880" cy="743095"/>
          </a:xfrm>
          <a:prstGeom prst="rect">
            <a:avLst/>
          </a:prstGeom>
        </p:spPr>
        <p:txBody>
          <a:bodyPr anchor="ctr"/>
          <a:lstStyle>
            <a:lvl1pPr marL="0" indent="0">
              <a:buClrTx/>
              <a:buSzTx/>
              <a:buNone/>
              <a:defRPr sz="2100"/>
            </a:lvl1pPr>
            <a:lvl2pPr marL="0" indent="457200">
              <a:buClrTx/>
              <a:buSzTx/>
              <a:buNone/>
              <a:defRPr sz="2100"/>
            </a:lvl2pPr>
            <a:lvl3pPr marL="0" indent="914400">
              <a:buClrTx/>
              <a:buSzTx/>
              <a:buNone/>
              <a:defRPr sz="2100"/>
            </a:lvl3pPr>
            <a:lvl4pPr marL="0" indent="1371600">
              <a:buClrTx/>
              <a:buSzTx/>
              <a:buNone/>
              <a:defRPr sz="2100"/>
            </a:lvl4pPr>
            <a:lvl5pPr marL="0" indent="1828800">
              <a:buClrTx/>
              <a:buSz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52" name="Text Placeholder 4"/>
          <p:cNvSpPr/>
          <p:nvPr>
            <p:ph type="body" sz="quarter" idx="21"/>
          </p:nvPr>
        </p:nvSpPr>
        <p:spPr>
          <a:xfrm>
            <a:off x="6231230" y="1913470"/>
            <a:ext cx="4754881" cy="743095"/>
          </a:xfrm>
          <a:prstGeom prst="rect">
            <a:avLst/>
          </a:prstGeom>
        </p:spPr>
        <p:txBody>
          <a:bodyPr anchor="ctr"/>
          <a:lstStyle/>
          <a:p>
            <a:pPr marL="0" indent="0">
              <a:buClrTx/>
              <a:buSzTx/>
              <a:buNone/>
              <a:defRPr sz="2100"/>
            </a:pP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0" name="Title Text"/>
          <p:cNvSpPr txBox="1"/>
          <p:nvPr>
            <p:ph type="title"/>
          </p:nvPr>
        </p:nvSpPr>
        <p:spPr>
          <a:prstGeom prst="rect">
            <a:avLst/>
          </a:prstGeom>
        </p:spPr>
        <p:txBody>
          <a:bodyPr/>
          <a:lstStyle/>
          <a:p>
            <a:pPr/>
            <a:r>
              <a:t>Title Text</a:t>
            </a:r>
          </a:p>
        </p:txBody>
      </p:sp>
      <p:sp>
        <p:nvSpPr>
          <p:cNvPr id="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spTree>
      <p:nvGrpSpPr>
        <p:cNvPr id="1" name=""/>
        <p:cNvGrpSpPr/>
        <p:nvPr/>
      </p:nvGrpSpPr>
      <p:grpSpPr>
        <a:xfrm>
          <a:off x="0" y="0"/>
          <a:ext cx="0" cy="0"/>
          <a:chOff x="0" y="0"/>
          <a:chExt cx="0" cy="0"/>
        </a:xfrm>
      </p:grpSpPr>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5" name="Title Text"/>
          <p:cNvSpPr txBox="1"/>
          <p:nvPr>
            <p:ph type="title"/>
          </p:nvPr>
        </p:nvSpPr>
        <p:spPr>
          <a:prstGeom prst="rect">
            <a:avLst/>
          </a:prstGeom>
        </p:spPr>
        <p:txBody>
          <a:bodyPr/>
          <a:lstStyle/>
          <a:p>
            <a:pPr/>
            <a:r>
              <a:t>Title Text</a:t>
            </a:r>
          </a:p>
        </p:txBody>
      </p:sp>
      <p:sp>
        <p:nvSpPr>
          <p:cNvPr id="76" name="Body Level One…"/>
          <p:cNvSpPr txBox="1"/>
          <p:nvPr>
            <p:ph type="body" sz="half" idx="1"/>
          </p:nvPr>
        </p:nvSpPr>
        <p:spPr>
          <a:xfrm>
            <a:off x="1207008" y="2120053"/>
            <a:ext cx="6126480" cy="4114801"/>
          </a:xfrm>
          <a:prstGeom prst="rect">
            <a:avLst/>
          </a:prstGeom>
        </p:spPr>
        <p:txBody>
          <a:bodyPr/>
          <a:lstStyle>
            <a:lvl1pPr>
              <a:defRPr sz="3200"/>
            </a:lvl1pPr>
            <a:lvl2pPr marL="437605" indent="-209005">
              <a:defRPr sz="3200"/>
            </a:lvl2pPr>
            <a:lvl3pPr marL="701040" indent="-243840">
              <a:defRPr sz="3200"/>
            </a:lvl3pPr>
            <a:lvl4pPr marL="978408" indent="-292608">
              <a:defRPr sz="3200"/>
            </a:lvl4pPr>
            <a:lvl5pPr marL="1207008" indent="-292608">
              <a:defRPr sz="3200"/>
            </a:lvl5pPr>
          </a:lstStyle>
          <a:p>
            <a:pPr/>
            <a:r>
              <a:t>Body Level One</a:t>
            </a:r>
          </a:p>
          <a:p>
            <a:pPr lvl="1"/>
            <a:r>
              <a:t>Body Level Two</a:t>
            </a:r>
          </a:p>
          <a:p>
            <a:pPr lvl="2"/>
            <a:r>
              <a:t>Body Level Three</a:t>
            </a:r>
          </a:p>
          <a:p>
            <a:pPr lvl="3"/>
            <a:r>
              <a:t>Body Level Four</a:t>
            </a:r>
          </a:p>
          <a:p>
            <a:pPr lvl="4"/>
            <a:r>
              <a:t>Body Level Five</a:t>
            </a:r>
          </a:p>
        </p:txBody>
      </p:sp>
      <p:sp>
        <p:nvSpPr>
          <p:cNvPr id="77" name="Text Placeholder 3"/>
          <p:cNvSpPr/>
          <p:nvPr>
            <p:ph type="body" sz="quarter" idx="21"/>
          </p:nvPr>
        </p:nvSpPr>
        <p:spPr>
          <a:xfrm>
            <a:off x="7789023" y="2147485"/>
            <a:ext cx="3200401" cy="3432321"/>
          </a:xfrm>
          <a:prstGeom prst="rect">
            <a:avLst/>
          </a:prstGeom>
        </p:spPr>
        <p:txBody>
          <a:bodyPr/>
          <a:lstStyle/>
          <a:p>
            <a:pPr marL="0" indent="0">
              <a:lnSpc>
                <a:spcPct val="95000"/>
              </a:lnSpc>
              <a:buClrTx/>
              <a:buSzTx/>
              <a:buNone/>
              <a:defRPr sz="1800"/>
            </a:pPr>
          </a:p>
        </p:txBody>
      </p:sp>
      <p:sp>
        <p:nvSpPr>
          <p:cNvPr id="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5" name="Title Text"/>
          <p:cNvSpPr txBox="1"/>
          <p:nvPr>
            <p:ph type="title"/>
          </p:nvPr>
        </p:nvSpPr>
        <p:spPr>
          <a:prstGeom prst="rect">
            <a:avLst/>
          </a:prstGeom>
        </p:spPr>
        <p:txBody>
          <a:bodyPr/>
          <a:lstStyle/>
          <a:p>
            <a:pPr/>
            <a:r>
              <a:t>Title Text</a:t>
            </a:r>
          </a:p>
        </p:txBody>
      </p:sp>
      <p:sp>
        <p:nvSpPr>
          <p:cNvPr id="86" name="Picture Placeholder 2"/>
          <p:cNvSpPr/>
          <p:nvPr>
            <p:ph type="pic" sz="half" idx="21"/>
          </p:nvPr>
        </p:nvSpPr>
        <p:spPr>
          <a:xfrm>
            <a:off x="1280160" y="2211494"/>
            <a:ext cx="6126480" cy="3931921"/>
          </a:xfrm>
          <a:prstGeom prst="rect">
            <a:avLst/>
          </a:prstGeom>
        </p:spPr>
        <p:txBody>
          <a:bodyPr lIns="91439" rIns="91439">
            <a:noAutofit/>
          </a:bodyPr>
          <a:lstStyle/>
          <a:p>
            <a:pPr/>
          </a:p>
        </p:txBody>
      </p:sp>
      <p:sp>
        <p:nvSpPr>
          <p:cNvPr id="87" name="Body Level One…"/>
          <p:cNvSpPr txBox="1"/>
          <p:nvPr>
            <p:ph type="body" sz="quarter" idx="1"/>
          </p:nvPr>
        </p:nvSpPr>
        <p:spPr>
          <a:xfrm>
            <a:off x="7790688" y="2150621"/>
            <a:ext cx="3200401" cy="3429001"/>
          </a:xfrm>
          <a:prstGeom prst="rect">
            <a:avLst/>
          </a:prstGeom>
        </p:spPr>
        <p:txBody>
          <a:bodyPr/>
          <a:lstStyle>
            <a:lvl1pPr marL="0" indent="0">
              <a:lnSpc>
                <a:spcPct val="95000"/>
              </a:lnSpc>
              <a:buClrTx/>
              <a:buSzTx/>
              <a:buNone/>
              <a:defRPr sz="1800"/>
            </a:lvl1pPr>
            <a:lvl2pPr marL="0" indent="457200">
              <a:lnSpc>
                <a:spcPct val="95000"/>
              </a:lnSpc>
              <a:buClrTx/>
              <a:buSzTx/>
              <a:buNone/>
              <a:defRPr sz="1800"/>
            </a:lvl2pPr>
            <a:lvl3pPr marL="0" indent="914400">
              <a:lnSpc>
                <a:spcPct val="95000"/>
              </a:lnSpc>
              <a:buClrTx/>
              <a:buSzTx/>
              <a:buNone/>
              <a:defRPr sz="1800"/>
            </a:lvl3pPr>
            <a:lvl4pPr marL="0" indent="1371600">
              <a:lnSpc>
                <a:spcPct val="95000"/>
              </a:lnSpc>
              <a:buClrTx/>
              <a:buSzTx/>
              <a:buNone/>
              <a:defRPr sz="1800"/>
            </a:lvl4pPr>
            <a:lvl5pPr marL="0" indent="1828800">
              <a:lnSpc>
                <a:spcPct val="95000"/>
              </a:lnSpc>
              <a:buClrTx/>
              <a:buSz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8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99BDD"/>
        </a:solidFill>
      </p:bgPr>
    </p:bg>
    <p:spTree>
      <p:nvGrpSpPr>
        <p:cNvPr id="1" name=""/>
        <p:cNvGrpSpPr/>
        <p:nvPr/>
      </p:nvGrpSpPr>
      <p:grpSpPr>
        <a:xfrm>
          <a:off x="0" y="0"/>
          <a:ext cx="0" cy="0"/>
          <a:chOff x="0" y="0"/>
          <a:chExt cx="0" cy="0"/>
        </a:xfrm>
      </p:grpSpPr>
      <p:sp>
        <p:nvSpPr>
          <p:cNvPr id="2" name="Rectangle 6"/>
          <p:cNvSpPr/>
          <p:nvPr/>
        </p:nvSpPr>
        <p:spPr>
          <a:xfrm>
            <a:off x="482" y="176109"/>
            <a:ext cx="12188954" cy="1645918"/>
          </a:xfrm>
          <a:prstGeom prst="rect">
            <a:avLst/>
          </a:prstGeom>
          <a:solidFill>
            <a:srgbClr val="FFFFFF"/>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1202919" y="284175"/>
            <a:ext cx="9784081" cy="1508762"/>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 name="Body Level One…"/>
          <p:cNvSpPr txBox="1"/>
          <p:nvPr>
            <p:ph type="body" idx="1"/>
          </p:nvPr>
        </p:nvSpPr>
        <p:spPr>
          <a:xfrm>
            <a:off x="1202919" y="2011679"/>
            <a:ext cx="9784081" cy="420624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658926" y="6470796"/>
            <a:ext cx="256541" cy="269241"/>
          </a:xfrm>
          <a:prstGeom prst="rect">
            <a:avLst/>
          </a:prstGeom>
          <a:ln w="12700">
            <a:miter lim="400000"/>
          </a:ln>
        </p:spPr>
        <p:txBody>
          <a:bodyPr wrap="none" lIns="45719" rIns="45719" anchor="ctr">
            <a:spAutoFit/>
          </a:bodyPr>
          <a:lstStyle>
            <a:lvl1pPr>
              <a:defRPr sz="12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1pPr>
      <a:lvl2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2pPr>
      <a:lvl3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3pPr>
      <a:lvl4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4pPr>
      <a:lvl5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5pPr>
      <a:lvl6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6pPr>
      <a:lvl7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7pPr>
      <a:lvl8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8pPr>
      <a:lvl9pPr marL="0" marR="0" indent="0" algn="l" defTabSz="914400" rtl="0" latinLnBrk="0">
        <a:lnSpc>
          <a:spcPct val="85000"/>
        </a:lnSpc>
        <a:spcBef>
          <a:spcPts val="0"/>
        </a:spcBef>
        <a:spcAft>
          <a:spcPts val="0"/>
        </a:spcAft>
        <a:buClrTx/>
        <a:buSzTx/>
        <a:buFontTx/>
        <a:buNone/>
        <a:tabLst/>
        <a:defRPr b="0" baseline="0" cap="all" i="0" spc="0" strike="noStrike" sz="4000" u="none">
          <a:solidFill>
            <a:srgbClr val="099BDD"/>
          </a:solidFill>
          <a:uFillTx/>
          <a:latin typeface="+mj-lt"/>
          <a:ea typeface="+mj-ea"/>
          <a:cs typeface="+mj-cs"/>
          <a:sym typeface="Corbel"/>
        </a:defRPr>
      </a:lvl9pPr>
    </p:titleStyle>
    <p:bodyStyle>
      <a:lvl1pPr marL="182879" marR="0" indent="-182879"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1pPr>
      <a:lvl2pPr marL="429768" marR="0" indent="-201167"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2pPr>
      <a:lvl3pPr marL="680720" marR="0" indent="-22352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3pPr>
      <a:lvl4pPr marL="9372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4pPr>
      <a:lvl5pPr marL="1165860" marR="0" indent="-251460"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5pPr>
      <a:lvl6pPr marL="13703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6pPr>
      <a:lvl7pPr marL="15575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7pPr>
      <a:lvl8pPr marL="1714724"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8pPr>
      <a:lvl9pPr marL="1891925" marR="0" indent="-314325" algn="l" defTabSz="914400" rtl="0" latinLnBrk="0">
        <a:lnSpc>
          <a:spcPct val="90000"/>
        </a:lnSpc>
        <a:spcBef>
          <a:spcPts val="1200"/>
        </a:spcBef>
        <a:spcAft>
          <a:spcPts val="0"/>
        </a:spcAft>
        <a:buClr>
          <a:srgbClr val="FFFFFF"/>
        </a:buClr>
        <a:buSzPct val="100000"/>
        <a:buFontTx/>
        <a:buChar char="▪"/>
        <a:tabLst/>
        <a:defRPr b="0" baseline="0" cap="none" i="0" spc="0" strike="noStrike" sz="2200" u="none">
          <a:solidFill>
            <a:srgbClr val="FFFFFF"/>
          </a:solidFill>
          <a:uFillTx/>
          <a:latin typeface="+mj-lt"/>
          <a:ea typeface="+mj-ea"/>
          <a:cs typeface="+mj-cs"/>
          <a:sym typeface="Corbel"/>
        </a:defRPr>
      </a:lvl9pPr>
    </p:bodyStyle>
    <p:otherStyle>
      <a:lvl1pPr marL="0" marR="0" indent="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1pPr>
      <a:lvl2pPr marL="0" marR="0" indent="457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2pPr>
      <a:lvl3pPr marL="0" marR="0" indent="914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3pPr>
      <a:lvl4pPr marL="0" marR="0" indent="1371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4pPr>
      <a:lvl5pPr marL="0" marR="0" indent="18288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5pPr>
      <a:lvl6pPr marL="0" marR="0" indent="22860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6pPr>
      <a:lvl7pPr marL="0" marR="0" indent="27432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7pPr>
      <a:lvl8pPr marL="0" marR="0" indent="32004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8pPr>
      <a:lvl9pPr marL="0" marR="0" indent="3657600" algn="l"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rbe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ubtitle 2"/>
          <p:cNvSpPr txBox="1"/>
          <p:nvPr>
            <p:ph type="subTitle" sz="half" idx="1"/>
          </p:nvPr>
        </p:nvSpPr>
        <p:spPr>
          <a:xfrm>
            <a:off x="761999" y="4233333"/>
            <a:ext cx="10766780" cy="2441224"/>
          </a:xfrm>
          <a:prstGeom prst="rect">
            <a:avLst/>
          </a:prstGeom>
        </p:spPr>
        <p:txBody>
          <a:bodyPr/>
          <a:lstStyle/>
          <a:p>
            <a:pPr marL="339470" indent="-339470" algn="l" defTabSz="905255">
              <a:lnSpc>
                <a:spcPct val="72000"/>
              </a:lnSpc>
              <a:spcBef>
                <a:spcPts val="1100"/>
              </a:spcBef>
              <a:buClr>
                <a:srgbClr val="FFFFFF"/>
              </a:buClr>
              <a:buSzPct val="100000"/>
              <a:buFont typeface="Arial"/>
              <a:buChar char="•"/>
              <a:defRPr sz="2376"/>
            </a:pPr>
            <a:r>
              <a:t>Dealing with Extreme Cold: General Arctic Safety Tips &amp; Advisories </a:t>
            </a:r>
          </a:p>
          <a:p>
            <a:pPr marL="339470" indent="-339470" algn="l" defTabSz="905255">
              <a:lnSpc>
                <a:spcPct val="72000"/>
              </a:lnSpc>
              <a:spcBef>
                <a:spcPts val="1100"/>
              </a:spcBef>
              <a:buClr>
                <a:srgbClr val="FFFFFF"/>
              </a:buClr>
              <a:buSzPct val="100000"/>
              <a:buFont typeface="Arial"/>
              <a:buChar char="•"/>
              <a:defRPr sz="2376"/>
            </a:pPr>
            <a:r>
              <a:t>Winter Vehicle Prep Reminders</a:t>
            </a:r>
            <a:endParaRPr sz="1485"/>
          </a:p>
          <a:p>
            <a:pPr marL="339470" indent="-339470" algn="l" defTabSz="905255">
              <a:lnSpc>
                <a:spcPct val="72000"/>
              </a:lnSpc>
              <a:spcBef>
                <a:spcPts val="1100"/>
              </a:spcBef>
              <a:buClr>
                <a:srgbClr val="FFFFFF"/>
              </a:buClr>
              <a:buSzPct val="100000"/>
              <a:buFont typeface="Arial"/>
              <a:buChar char="•"/>
              <a:defRPr sz="2376"/>
            </a:pPr>
            <a:r>
              <a:t>Reminder to Mitigate Ice/Snow Around Offices and Client Offices</a:t>
            </a:r>
            <a:endParaRPr sz="3168"/>
          </a:p>
          <a:p>
            <a:pPr marL="339470" indent="-339470" algn="l" defTabSz="905255">
              <a:lnSpc>
                <a:spcPct val="72000"/>
              </a:lnSpc>
              <a:spcBef>
                <a:spcPts val="1100"/>
              </a:spcBef>
              <a:buClr>
                <a:srgbClr val="FFFFFF"/>
              </a:buClr>
              <a:buSzPct val="100000"/>
              <a:buFont typeface="Arial"/>
              <a:buChar char="•"/>
              <a:defRPr sz="2376"/>
            </a:pPr>
            <a:r>
              <a:t>Dressing and Other Tips for Cold Weather</a:t>
            </a:r>
          </a:p>
          <a:p>
            <a:pPr marL="339470" indent="-339470" algn="l" defTabSz="905255">
              <a:lnSpc>
                <a:spcPct val="72000"/>
              </a:lnSpc>
              <a:spcBef>
                <a:spcPts val="1100"/>
              </a:spcBef>
              <a:buClr>
                <a:srgbClr val="FFFFFF"/>
              </a:buClr>
              <a:buSzPct val="100000"/>
              <a:buFont typeface="Arial"/>
              <a:buChar char="•"/>
              <a:defRPr sz="2376"/>
            </a:pPr>
            <a:r>
              <a:t>Practice Ergonomics in Cold Weather</a:t>
            </a:r>
            <a:endParaRPr sz="1485"/>
          </a:p>
          <a:p>
            <a:pPr marL="339470" indent="-339470" algn="l" defTabSz="905255">
              <a:lnSpc>
                <a:spcPct val="72000"/>
              </a:lnSpc>
              <a:spcBef>
                <a:spcPts val="1100"/>
              </a:spcBef>
              <a:buClr>
                <a:srgbClr val="FFFFFF"/>
              </a:buClr>
              <a:buSzPct val="100000"/>
              <a:buFont typeface="Arial"/>
              <a:buChar char="•"/>
              <a:defRPr sz="2376"/>
            </a:pPr>
            <a:r>
              <a:t>Defensive Driving – Two Pages of Cold Season Best Practices</a:t>
            </a:r>
          </a:p>
        </p:txBody>
      </p:sp>
      <p:pic>
        <p:nvPicPr>
          <p:cNvPr id="98" name="Picture 4" descr="Picture 4"/>
          <p:cNvPicPr>
            <a:picLocks noChangeAspect="1"/>
          </p:cNvPicPr>
          <p:nvPr/>
        </p:nvPicPr>
        <p:blipFill>
          <a:blip r:embed="rId2">
            <a:extLst/>
          </a:blip>
          <a:stretch>
            <a:fillRect/>
          </a:stretch>
        </p:blipFill>
        <p:spPr>
          <a:xfrm>
            <a:off x="3049180" y="27310"/>
            <a:ext cx="5400073" cy="1971456"/>
          </a:xfrm>
          <a:prstGeom prst="rect">
            <a:avLst/>
          </a:prstGeom>
          <a:ln w="12700">
            <a:miter lim="400000"/>
          </a:ln>
        </p:spPr>
      </p:pic>
      <p:sp>
        <p:nvSpPr>
          <p:cNvPr id="99" name="TextBox 5"/>
          <p:cNvSpPr txBox="1"/>
          <p:nvPr/>
        </p:nvSpPr>
        <p:spPr>
          <a:xfrm>
            <a:off x="186831" y="2351245"/>
            <a:ext cx="11216290" cy="2021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5400">
                <a:ln w="12700" cap="flat">
                  <a:solidFill>
                    <a:srgbClr val="F2F2F2"/>
                  </a:solidFill>
                  <a:prstDash val="solid"/>
                  <a:round/>
                </a:ln>
                <a:solidFill>
                  <a:srgbClr val="4FB2FF"/>
                </a:solidFill>
                <a:effectLst>
                  <a:outerShdw sx="100000" sy="100000" kx="0" ky="0" algn="b" rotWithShape="0" blurRad="38100" dist="20320" dir="1800000">
                    <a:srgbClr val="000000">
                      <a:alpha val="40000"/>
                    </a:srgbClr>
                  </a:outerShdw>
                </a:effectLst>
                <a:latin typeface="Arial Black"/>
                <a:ea typeface="Arial Black"/>
                <a:cs typeface="Arial Black"/>
                <a:sym typeface="Arial Black"/>
              </a:defRPr>
            </a:lvl1pPr>
          </a:lstStyle>
          <a:p>
            <a:pPr/>
            <a:r>
              <a:t>    January Safety Info</a:t>
            </a:r>
            <a:endParaRPr>
              <a:solidFill>
                <a:srgbClr val="FFFFFF"/>
              </a:solidFill>
            </a:endParaRPr>
          </a:p>
        </p:txBody>
      </p:sp>
      <p:pic>
        <p:nvPicPr>
          <p:cNvPr id="100" name="Picture 7" descr="Picture 7"/>
          <p:cNvPicPr>
            <a:picLocks noChangeAspect="1"/>
          </p:cNvPicPr>
          <p:nvPr/>
        </p:nvPicPr>
        <p:blipFill>
          <a:blip r:embed="rId3">
            <a:extLst/>
          </a:blip>
          <a:stretch>
            <a:fillRect/>
          </a:stretch>
        </p:blipFill>
        <p:spPr>
          <a:xfrm>
            <a:off x="8828265" y="1958156"/>
            <a:ext cx="3190875" cy="1994296"/>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Title 1"/>
          <p:cNvSpPr txBox="1"/>
          <p:nvPr>
            <p:ph type="title"/>
          </p:nvPr>
        </p:nvSpPr>
        <p:spPr>
          <a:xfrm>
            <a:off x="-1189998" y="244687"/>
            <a:ext cx="11946391" cy="1508762"/>
          </a:xfrm>
          <a:prstGeom prst="rect">
            <a:avLst/>
          </a:prstGeom>
        </p:spPr>
        <p:txBody>
          <a:bodyPr/>
          <a:lstStyle>
            <a:lvl1pPr algn="ctr">
              <a:defRPr>
                <a:solidFill>
                  <a:srgbClr val="2C2C2C"/>
                </a:solidFill>
              </a:defRPr>
            </a:lvl1pPr>
          </a:lstStyle>
          <a:p>
            <a:pPr/>
            <a:r>
              <a:t>Dealing with Extreme Cold </a:t>
            </a:r>
          </a:p>
        </p:txBody>
      </p:sp>
      <p:sp>
        <p:nvSpPr>
          <p:cNvPr id="103" name="Content Placeholder 2"/>
          <p:cNvSpPr txBox="1"/>
          <p:nvPr>
            <p:ph type="body" idx="1"/>
          </p:nvPr>
        </p:nvSpPr>
        <p:spPr>
          <a:xfrm>
            <a:off x="263118" y="2308012"/>
            <a:ext cx="11015134" cy="4206242"/>
          </a:xfrm>
          <a:prstGeom prst="rect">
            <a:avLst/>
          </a:prstGeom>
          <a:solidFill>
            <a:srgbClr val="FFFFFF"/>
          </a:solidFill>
          <a:ln>
            <a:solidFill>
              <a:schemeClr val="accent1"/>
            </a:solidFill>
            <a:round/>
          </a:ln>
          <a:effectLst>
            <a:outerShdw sx="100000" sy="100000" kx="0" ky="0" algn="b" rotWithShape="0" blurRad="50800" dist="15875" dir="5400000">
              <a:srgbClr val="000000">
                <a:alpha val="68000"/>
              </a:srgbClr>
            </a:outerShdw>
          </a:effectLst>
        </p:spPr>
        <p:txBody>
          <a:bodyPr/>
          <a:lstStyle/>
          <a:p>
            <a:pPr marL="180473" indent="-180473">
              <a:lnSpc>
                <a:spcPct val="100000"/>
              </a:lnSpc>
              <a:spcBef>
                <a:spcPts val="0"/>
              </a:spcBef>
              <a:buClrTx/>
              <a:buChar char="•"/>
              <a:defRPr sz="2400">
                <a:solidFill>
                  <a:srgbClr val="2C2C2C"/>
                </a:solidFill>
              </a:defRPr>
            </a:pPr>
            <a:r>
              <a:t>We have to adapt.  Sometimes this time of year it’s in the 50’s and above in most parts. Not this year in the East!</a:t>
            </a:r>
          </a:p>
          <a:p>
            <a:pPr marL="180473" indent="-180473">
              <a:lnSpc>
                <a:spcPct val="100000"/>
              </a:lnSpc>
              <a:spcBef>
                <a:spcPts val="0"/>
              </a:spcBef>
              <a:buClrTx/>
              <a:buChar char="•"/>
              <a:defRPr sz="2400">
                <a:solidFill>
                  <a:srgbClr val="2C2C2C"/>
                </a:solidFill>
              </a:defRPr>
            </a:pPr>
            <a:r>
              <a:t>Dress for the exposure – if you will be outdoors for extended periods, several layers of insulating clothing are advised. </a:t>
            </a:r>
          </a:p>
          <a:p>
            <a:pPr marL="180473" indent="-180473">
              <a:lnSpc>
                <a:spcPct val="100000"/>
              </a:lnSpc>
              <a:spcBef>
                <a:spcPts val="0"/>
              </a:spcBef>
              <a:buClrTx/>
              <a:buChar char="•"/>
              <a:defRPr sz="2400">
                <a:solidFill>
                  <a:srgbClr val="2C2C2C"/>
                </a:solidFill>
              </a:defRPr>
            </a:pPr>
            <a:r>
              <a:t>Long johns; union suit; insulated bibs or coveralls, etc. </a:t>
            </a:r>
          </a:p>
          <a:p>
            <a:pPr marL="180473" indent="-180473">
              <a:lnSpc>
                <a:spcPct val="100000"/>
              </a:lnSpc>
              <a:spcBef>
                <a:spcPts val="0"/>
              </a:spcBef>
              <a:buClrTx/>
              <a:buChar char="•"/>
              <a:defRPr sz="2400">
                <a:solidFill>
                  <a:srgbClr val="2C2C2C"/>
                </a:solidFill>
              </a:defRPr>
            </a:pPr>
            <a:r>
              <a:t>Remember, most heat loss is from upper body: vest, wool, flannel, scarf, helmet liner; fleece is great.</a:t>
            </a:r>
          </a:p>
          <a:p>
            <a:pPr marL="180473" indent="-180473">
              <a:lnSpc>
                <a:spcPct val="100000"/>
              </a:lnSpc>
              <a:spcBef>
                <a:spcPts val="0"/>
              </a:spcBef>
              <a:buClrTx/>
              <a:buChar char="•"/>
              <a:defRPr sz="2400">
                <a:solidFill>
                  <a:srgbClr val="2C2C2C"/>
                </a:solidFill>
              </a:defRPr>
            </a:pPr>
            <a:r>
              <a:t>Avoid standing directly on cold pavement.</a:t>
            </a:r>
          </a:p>
          <a:p>
            <a:pPr marL="180473" indent="-180473">
              <a:lnSpc>
                <a:spcPct val="100000"/>
              </a:lnSpc>
              <a:spcBef>
                <a:spcPts val="0"/>
              </a:spcBef>
              <a:buClrTx/>
              <a:buChar char="•"/>
              <a:defRPr sz="2400">
                <a:solidFill>
                  <a:srgbClr val="2C2C2C"/>
                </a:solidFill>
              </a:defRPr>
            </a:pPr>
            <a:r>
              <a:t>Use cardboard, plywood, etc. to insulate from cold surfaces.</a:t>
            </a:r>
          </a:p>
          <a:p>
            <a:pPr marL="180473" indent="-180473">
              <a:lnSpc>
                <a:spcPct val="100000"/>
              </a:lnSpc>
              <a:spcBef>
                <a:spcPts val="0"/>
              </a:spcBef>
              <a:buClrTx/>
              <a:buChar char="•"/>
              <a:defRPr sz="2400">
                <a:solidFill>
                  <a:srgbClr val="2C2C2C"/>
                </a:solidFill>
              </a:defRPr>
            </a:pPr>
            <a:r>
              <a:t>No loose ends — drawstrings, scarves, etc. </a:t>
            </a:r>
          </a:p>
          <a:p>
            <a:pPr marL="180473" indent="-180473">
              <a:lnSpc>
                <a:spcPct val="100000"/>
              </a:lnSpc>
              <a:spcBef>
                <a:spcPts val="0"/>
              </a:spcBef>
              <a:buClrTx/>
              <a:buChar char="•"/>
              <a:defRPr sz="2400">
                <a:solidFill>
                  <a:srgbClr val="2C2C2C"/>
                </a:solidFill>
              </a:defRPr>
            </a:pPr>
            <a:r>
              <a:t>Helmet liners, tuck straps.</a:t>
            </a:r>
          </a:p>
        </p:txBody>
      </p:sp>
      <p:pic>
        <p:nvPicPr>
          <p:cNvPr id="104" name="Picture 4" descr="Picture 4"/>
          <p:cNvPicPr>
            <a:picLocks noChangeAspect="1"/>
          </p:cNvPicPr>
          <p:nvPr/>
        </p:nvPicPr>
        <p:blipFill>
          <a:blip r:embed="rId2">
            <a:extLst/>
          </a:blip>
          <a:srcRect l="0" t="0" r="0" b="19817"/>
          <a:stretch>
            <a:fillRect/>
          </a:stretch>
        </p:blipFill>
        <p:spPr>
          <a:xfrm>
            <a:off x="8875535" y="222386"/>
            <a:ext cx="2990851" cy="2126361"/>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Title 1"/>
          <p:cNvSpPr txBox="1"/>
          <p:nvPr>
            <p:ph type="title"/>
          </p:nvPr>
        </p:nvSpPr>
        <p:spPr>
          <a:xfrm>
            <a:off x="2407919" y="449477"/>
            <a:ext cx="9784082" cy="1508761"/>
          </a:xfrm>
          <a:prstGeom prst="rect">
            <a:avLst/>
          </a:prstGeom>
        </p:spPr>
        <p:txBody>
          <a:bodyPr/>
          <a:lstStyle/>
          <a:p>
            <a:pPr/>
            <a:r>
              <a:t>Winter Vehicle Maintenance</a:t>
            </a:r>
            <a:br/>
          </a:p>
        </p:txBody>
      </p:sp>
      <p:sp>
        <p:nvSpPr>
          <p:cNvPr id="107" name="Content Placeholder 2"/>
          <p:cNvSpPr txBox="1"/>
          <p:nvPr>
            <p:ph type="body" idx="1"/>
          </p:nvPr>
        </p:nvSpPr>
        <p:spPr>
          <a:xfrm>
            <a:off x="519536" y="2398888"/>
            <a:ext cx="10924575" cy="4162780"/>
          </a:xfrm>
          <a:prstGeom prst="rect">
            <a:avLst/>
          </a:prstGeom>
        </p:spPr>
        <p:txBody>
          <a:bodyPr/>
          <a:lstStyle/>
          <a:p>
            <a:pPr>
              <a:defRPr sz="2800"/>
            </a:pPr>
            <a:r>
              <a:t>Check your vehicle running gear for winter — i.e,. Long-handled snow brush; ice scraper; de-icer; wiper blades</a:t>
            </a:r>
          </a:p>
          <a:p>
            <a:pPr>
              <a:defRPr sz="2800"/>
            </a:pPr>
            <a:r>
              <a:t>Use WD-40 on door seals, door locks, pad locks, etc. other mechanisms. It will resist freezing.</a:t>
            </a:r>
          </a:p>
          <a:p>
            <a:pPr>
              <a:defRPr sz="2800"/>
            </a:pPr>
            <a:r>
              <a:t>If salt or magnesium chloride is being used for deicing paved roads, take your vehicles to a touch less car wash frequently during the winter, including an underbody rinse to remove magnesium chloride and dirt.</a:t>
            </a:r>
          </a:p>
          <a:p>
            <a:pPr>
              <a:defRPr sz="2800"/>
            </a:pPr>
            <a:r>
              <a:t>Remember: belts and hoses tend to weaken in cold temperatures. Prepare by checking all belts and hoses for cracks or signs of wear and tear.</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Title 1"/>
          <p:cNvSpPr txBox="1"/>
          <p:nvPr>
            <p:ph type="title"/>
          </p:nvPr>
        </p:nvSpPr>
        <p:spPr>
          <a:xfrm>
            <a:off x="1087640" y="455355"/>
            <a:ext cx="11046792" cy="1087426"/>
          </a:xfrm>
          <a:prstGeom prst="rect">
            <a:avLst/>
          </a:prstGeom>
        </p:spPr>
        <p:txBody>
          <a:bodyPr/>
          <a:lstStyle/>
          <a:p>
            <a:pPr marL="315468" indent="-315468" defTabSz="841247">
              <a:defRPr sz="3680"/>
            </a:pPr>
            <a:r>
              <a:t>   </a:t>
            </a:r>
            <a:r>
              <a:t>Reminder to Mitigate Ice/Snow </a:t>
            </a:r>
          </a:p>
          <a:p>
            <a:pPr marL="315468" indent="-315468" defTabSz="841247">
              <a:defRPr sz="3680"/>
            </a:pPr>
            <a:r>
              <a:t>Around Offices and Client Offices</a:t>
            </a:r>
          </a:p>
        </p:txBody>
      </p:sp>
      <p:sp>
        <p:nvSpPr>
          <p:cNvPr id="110" name="Content Placeholder 2"/>
          <p:cNvSpPr txBox="1"/>
          <p:nvPr>
            <p:ph type="body" idx="1"/>
          </p:nvPr>
        </p:nvSpPr>
        <p:spPr>
          <a:xfrm>
            <a:off x="313266" y="2011679"/>
            <a:ext cx="11633201" cy="4070210"/>
          </a:xfrm>
          <a:prstGeom prst="rect">
            <a:avLst/>
          </a:prstGeom>
        </p:spPr>
        <p:txBody>
          <a:bodyPr/>
          <a:lstStyle/>
          <a:p>
            <a:pPr marL="173735" indent="-173735" defTabSz="868680">
              <a:spcBef>
                <a:spcPts val="1100"/>
              </a:spcBef>
              <a:defRPr sz="2660"/>
            </a:pPr>
            <a:r>
              <a:t> </a:t>
            </a:r>
            <a:r>
              <a:rPr sz="2280"/>
              <a:t>Preseason maintenance- CLEAN THE GUTTERS! This prevents ice build up, which can tear the gutters off the building.</a:t>
            </a:r>
            <a:endParaRPr sz="2280"/>
          </a:p>
          <a:p>
            <a:pPr marL="173735" indent="-173735" defTabSz="868680">
              <a:spcBef>
                <a:spcPts val="1100"/>
              </a:spcBef>
              <a:defRPr sz="2280"/>
            </a:pPr>
            <a:r>
              <a:t>Be aware of icicles building up on the eaves. Melting roof snow and ice will gradually form icicles overnight. Just closing a door may dislodge icicles!</a:t>
            </a:r>
          </a:p>
          <a:p>
            <a:pPr marL="173735" indent="-173735" defTabSz="868680">
              <a:spcBef>
                <a:spcPts val="1100"/>
              </a:spcBef>
              <a:defRPr sz="2280"/>
            </a:pPr>
            <a:r>
              <a:t>Ideally all personnel entrances will be PROTECTED with some type of canopy, roof or other sheltered area. Ice falling from eaves can cause serious injury, be aware of it.</a:t>
            </a:r>
          </a:p>
          <a:p>
            <a:pPr marL="173735" indent="-173735" defTabSz="868680">
              <a:spcBef>
                <a:spcPts val="1100"/>
              </a:spcBef>
              <a:defRPr sz="2280"/>
            </a:pPr>
            <a:r>
              <a:t>Plan for keeping walk ways clear. Look for low spots on pavement where poor drainage will create icy spots. Apply sand or warning. Keep a bucket of salt/sand mix handy. </a:t>
            </a:r>
          </a:p>
          <a:p>
            <a:pPr marL="173735" indent="-173735" defTabSz="868680">
              <a:spcBef>
                <a:spcPts val="1100"/>
              </a:spcBef>
              <a:defRPr sz="2280"/>
            </a:pPr>
            <a:r>
              <a:t>Use a cart or wheelbarrow to move materials – carrying a heavy bag of salt on icy surfaces is asking for slip &amp; fall trouble.</a:t>
            </a:r>
          </a:p>
          <a:p>
            <a:pPr marL="173735" indent="-173735" defTabSz="868680">
              <a:spcBef>
                <a:spcPts val="1100"/>
              </a:spcBef>
              <a:defRPr sz="2280"/>
            </a:pPr>
            <a:r>
              <a:t>Report icy conditions to facility management – to help avoid accidents.</a:t>
            </a:r>
          </a:p>
        </p:txBody>
      </p:sp>
      <p:pic>
        <p:nvPicPr>
          <p:cNvPr id="111" name="Picture 5" descr="Picture 5"/>
          <p:cNvPicPr>
            <a:picLocks noChangeAspect="1"/>
          </p:cNvPicPr>
          <p:nvPr/>
        </p:nvPicPr>
        <p:blipFill>
          <a:blip r:embed="rId2">
            <a:extLst/>
          </a:blip>
          <a:stretch>
            <a:fillRect/>
          </a:stretch>
        </p:blipFill>
        <p:spPr>
          <a:xfrm>
            <a:off x="10047112" y="0"/>
            <a:ext cx="2144889" cy="214488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Title 1"/>
          <p:cNvSpPr txBox="1"/>
          <p:nvPr>
            <p:ph type="title"/>
          </p:nvPr>
        </p:nvSpPr>
        <p:spPr>
          <a:xfrm>
            <a:off x="1215444" y="538176"/>
            <a:ext cx="11116538" cy="850358"/>
          </a:xfrm>
          <a:prstGeom prst="rect">
            <a:avLst/>
          </a:prstGeom>
        </p:spPr>
        <p:txBody>
          <a:bodyPr/>
          <a:lstStyle/>
          <a:p>
            <a:pPr/>
            <a:r>
              <a:t>Cold Weather Ergonomics</a:t>
            </a:r>
          </a:p>
        </p:txBody>
      </p:sp>
      <p:sp>
        <p:nvSpPr>
          <p:cNvPr id="114" name="Content Placeholder 2"/>
          <p:cNvSpPr txBox="1"/>
          <p:nvPr>
            <p:ph type="body" idx="1"/>
          </p:nvPr>
        </p:nvSpPr>
        <p:spPr>
          <a:xfrm>
            <a:off x="211666" y="2011678"/>
            <a:ext cx="11717867" cy="4558455"/>
          </a:xfrm>
          <a:prstGeom prst="rect">
            <a:avLst/>
          </a:prstGeom>
        </p:spPr>
        <p:txBody>
          <a:bodyPr/>
          <a:lstStyle/>
          <a:p>
            <a:pPr marL="0" indent="0" defTabSz="795527">
              <a:spcBef>
                <a:spcPts val="1000"/>
              </a:spcBef>
              <a:buSzTx/>
              <a:buFont typeface="Wingdings"/>
              <a:buNone/>
              <a:defRPr sz="1914"/>
            </a:pPr>
            <a:r>
              <a:t>Warm air trapped between layers of clothing helps insulate. Waffle pattern or wool fabric is good. </a:t>
            </a:r>
          </a:p>
          <a:p>
            <a:pPr marL="159105" indent="-159105" defTabSz="795527">
              <a:spcBef>
                <a:spcPts val="1000"/>
              </a:spcBef>
              <a:defRPr sz="1914"/>
            </a:pPr>
            <a:r>
              <a:t>Glove material is important. Insulation is important because extremities will lose heat faster. Bulky gloves decrease dexterity so you may need several pair to select from.</a:t>
            </a:r>
          </a:p>
          <a:p>
            <a:pPr marL="159105" indent="-159105" defTabSz="795527">
              <a:spcBef>
                <a:spcPts val="1000"/>
              </a:spcBef>
              <a:defRPr sz="1914"/>
            </a:pPr>
            <a:r>
              <a:t>Keep spare gloves warm when possible for a change out if needed. </a:t>
            </a:r>
            <a:r>
              <a:rPr u="sng"/>
              <a:t>Cover exposed skin </a:t>
            </a:r>
            <a:r>
              <a:t>as much as possible – use lotion </a:t>
            </a:r>
          </a:p>
          <a:p>
            <a:pPr marL="159105" indent="-159105" defTabSz="795527">
              <a:spcBef>
                <a:spcPts val="1000"/>
              </a:spcBef>
              <a:defRPr sz="1914"/>
            </a:pPr>
            <a:r>
              <a:t>Shoe inserts, liners, double layer of socks.</a:t>
            </a:r>
          </a:p>
          <a:p>
            <a:pPr marL="159105" indent="-159105" defTabSz="795527">
              <a:spcBef>
                <a:spcPts val="1000"/>
              </a:spcBef>
              <a:defRPr sz="1914"/>
            </a:pPr>
            <a:r>
              <a:t>Exterior clothing should be wind resistant &amp; insulated. Allow extra size-up for range of motion and mobility; avoid tight fitting garments.</a:t>
            </a:r>
          </a:p>
          <a:p>
            <a:pPr marL="159105" indent="-159105" defTabSz="795527">
              <a:spcBef>
                <a:spcPts val="1000"/>
              </a:spcBef>
              <a:defRPr sz="1914"/>
            </a:pPr>
            <a:r>
              <a:t>In the vehicle- usually a bulky coat is not needed since cabs will warm quickly. Use driving type grip gloves.</a:t>
            </a:r>
          </a:p>
          <a:p>
            <a:pPr marL="159105" indent="-159105" defTabSz="795527">
              <a:spcBef>
                <a:spcPts val="1000"/>
              </a:spcBef>
              <a:defRPr sz="1914"/>
            </a:pPr>
            <a:r>
              <a:t>Avoid wearing a bulky hat when driving. It can impair drivers vision. </a:t>
            </a:r>
          </a:p>
          <a:p>
            <a:pPr marL="159105" indent="-159105" defTabSz="795527">
              <a:spcBef>
                <a:spcPts val="1000"/>
              </a:spcBef>
              <a:defRPr sz="1914"/>
            </a:pPr>
            <a:r>
              <a:t>Use hand crème, lip cover, other skin protectant. Cold air is usually very dry.</a:t>
            </a:r>
          </a:p>
          <a:p>
            <a:pPr marL="159105" indent="-159105" defTabSz="795527">
              <a:spcBef>
                <a:spcPts val="1000"/>
              </a:spcBef>
              <a:defRPr sz="1914"/>
            </a:pPr>
            <a:r>
              <a:t>Extreme exposures: use dust mask or ‘muffler’ to avoid breathing in directly cold air..</a:t>
            </a:r>
          </a:p>
          <a:p>
            <a:pPr marL="159105" indent="-159105" defTabSz="795527">
              <a:spcBef>
                <a:spcPts val="1000"/>
              </a:spcBef>
              <a:defRPr sz="1914"/>
            </a:pPr>
            <a:r>
              <a:t>Wear eye protection or goggles to protect and minimize heat loss around the eye. </a:t>
            </a:r>
          </a:p>
        </p:txBody>
      </p:sp>
      <p:grpSp>
        <p:nvGrpSpPr>
          <p:cNvPr id="117" name="Title 1"/>
          <p:cNvGrpSpPr/>
          <p:nvPr/>
        </p:nvGrpSpPr>
        <p:grpSpPr>
          <a:xfrm>
            <a:off x="281870" y="492477"/>
            <a:ext cx="10515601" cy="1017411"/>
            <a:chOff x="0" y="0"/>
            <a:chExt cx="10515600" cy="1017409"/>
          </a:xfrm>
        </p:grpSpPr>
        <p:sp>
          <p:nvSpPr>
            <p:cNvPr id="115" name="Rectangle"/>
            <p:cNvSpPr/>
            <p:nvPr/>
          </p:nvSpPr>
          <p:spPr>
            <a:xfrm>
              <a:off x="0" y="0"/>
              <a:ext cx="10515600" cy="1017410"/>
            </a:xfrm>
            <a:prstGeom prst="rect">
              <a:avLst/>
            </a:prstGeom>
            <a:solidFill>
              <a:schemeClr val="accent1"/>
            </a:solidFill>
            <a:ln w="9525" cap="flat">
              <a:solidFill>
                <a:srgbClr val="FFF4D2"/>
              </a:solidFill>
              <a:prstDash val="solid"/>
              <a:round/>
            </a:ln>
            <a:effectLst/>
          </p:spPr>
          <p:txBody>
            <a:bodyPr wrap="square" lIns="45719" tIns="45719" rIns="45719" bIns="45719" numCol="1" anchor="ctr">
              <a:noAutofit/>
            </a:bodyPr>
            <a:lstStyle/>
            <a:p>
              <a:pPr>
                <a:lnSpc>
                  <a:spcPct val="76500"/>
                </a:lnSpc>
                <a:defRPr cap="all" sz="4000">
                  <a:solidFill>
                    <a:srgbClr val="099BDD"/>
                  </a:solidFill>
                </a:defRPr>
              </a:pPr>
            </a:p>
          </p:txBody>
        </p:sp>
        <p:sp>
          <p:nvSpPr>
            <p:cNvPr id="116" name="Dress for Success…"/>
            <p:cNvSpPr txBox="1"/>
            <p:nvPr/>
          </p:nvSpPr>
          <p:spPr>
            <a:xfrm>
              <a:off x="50482" y="4762"/>
              <a:ext cx="10414636" cy="100788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normAutofit fontScale="100000" lnSpcReduction="0"/>
            </a:bodyPr>
            <a:lstStyle/>
            <a:p>
              <a:pPr defTabSz="886968">
                <a:lnSpc>
                  <a:spcPct val="76500"/>
                </a:lnSpc>
                <a:defRPr cap="all" sz="3589">
                  <a:solidFill>
                    <a:srgbClr val="099BDD"/>
                  </a:solidFill>
                </a:defRPr>
              </a:pPr>
              <a:r>
                <a:t>                        Dress for Success </a:t>
              </a:r>
            </a:p>
            <a:p>
              <a:pPr defTabSz="886968">
                <a:lnSpc>
                  <a:spcPct val="76500"/>
                </a:lnSpc>
                <a:defRPr cap="all" sz="3589">
                  <a:solidFill>
                    <a:srgbClr val="099BDD"/>
                  </a:solidFill>
                </a:defRPr>
              </a:pPr>
              <a:r>
                <a:t>                     (Warmth &amp; Comfort) </a:t>
              </a:r>
            </a:p>
          </p:txBody>
        </p:sp>
      </p:grpSp>
      <p:pic>
        <p:nvPicPr>
          <p:cNvPr id="118" name="Picture 6" descr="Picture 6"/>
          <p:cNvPicPr>
            <a:picLocks noChangeAspect="1"/>
          </p:cNvPicPr>
          <p:nvPr/>
        </p:nvPicPr>
        <p:blipFill>
          <a:blip r:embed="rId2">
            <a:extLst/>
          </a:blip>
          <a:stretch>
            <a:fillRect/>
          </a:stretch>
        </p:blipFill>
        <p:spPr>
          <a:xfrm>
            <a:off x="9479881" y="112889"/>
            <a:ext cx="2530087" cy="1895122"/>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Content Placeholder 2"/>
          <p:cNvSpPr txBox="1"/>
          <p:nvPr>
            <p:ph type="body" idx="1"/>
          </p:nvPr>
        </p:nvSpPr>
        <p:spPr>
          <a:xfrm>
            <a:off x="497362" y="2166901"/>
            <a:ext cx="9784082" cy="4206242"/>
          </a:xfrm>
          <a:prstGeom prst="rect">
            <a:avLst/>
          </a:prstGeom>
        </p:spPr>
        <p:txBody>
          <a:bodyPr/>
          <a:lstStyle/>
          <a:p>
            <a:pPr>
              <a:defRPr sz="2400"/>
            </a:pPr>
            <a:r>
              <a:t>Do some warm-up ‘limbering up’ exercises before physical activity</a:t>
            </a:r>
          </a:p>
          <a:p>
            <a:pPr>
              <a:defRPr sz="2400"/>
            </a:pPr>
            <a:r>
              <a:t>Even tossing a trash bag into a dumpster can cause a shoulder strain</a:t>
            </a:r>
          </a:p>
          <a:p>
            <a:pPr>
              <a:defRPr sz="2400"/>
            </a:pPr>
            <a:r>
              <a:t>Use correct posture; heavier weight, get assistance; reduce size of load</a:t>
            </a:r>
          </a:p>
          <a:p>
            <a:pPr>
              <a:defRPr sz="2400"/>
            </a:pPr>
            <a:r>
              <a:t>All those clothes you are wearing can cause constriction and limit range of motion, such as when climbing steps or a ladder. </a:t>
            </a:r>
          </a:p>
          <a:p>
            <a:pPr>
              <a:defRPr sz="2400"/>
            </a:pPr>
            <a:r>
              <a:t>Stretch arms, legs, upper body rotations, neck rotations, etc.</a:t>
            </a:r>
          </a:p>
          <a:p>
            <a:pPr>
              <a:defRPr sz="2400"/>
            </a:pPr>
            <a:r>
              <a:t>Select the best glove for your task. Short term exposure to cold does not usually require heavy insulation; high grip type gloves are preferred </a:t>
            </a:r>
          </a:p>
        </p:txBody>
      </p:sp>
      <p:sp>
        <p:nvSpPr>
          <p:cNvPr id="121" name="Title 1"/>
          <p:cNvSpPr txBox="1"/>
          <p:nvPr>
            <p:ph type="title"/>
          </p:nvPr>
        </p:nvSpPr>
        <p:spPr>
          <a:xfrm>
            <a:off x="412696" y="241842"/>
            <a:ext cx="9784082" cy="1508762"/>
          </a:xfrm>
          <a:prstGeom prst="rect">
            <a:avLst/>
          </a:prstGeom>
        </p:spPr>
        <p:txBody>
          <a:bodyPr/>
          <a:lstStyle>
            <a:lvl1pPr>
              <a:defRPr sz="4400"/>
            </a:lvl1pPr>
          </a:lstStyle>
          <a:p>
            <a:pPr/>
            <a:r>
              <a:t>Ergonomics of Cold Weather</a:t>
            </a:r>
          </a:p>
        </p:txBody>
      </p:sp>
      <p:pic>
        <p:nvPicPr>
          <p:cNvPr id="122" name="Picture 4" descr="Picture 4"/>
          <p:cNvPicPr>
            <a:picLocks noChangeAspect="1"/>
          </p:cNvPicPr>
          <p:nvPr/>
        </p:nvPicPr>
        <p:blipFill>
          <a:blip r:embed="rId2">
            <a:extLst/>
          </a:blip>
          <a:stretch>
            <a:fillRect/>
          </a:stretch>
        </p:blipFill>
        <p:spPr>
          <a:xfrm>
            <a:off x="9200443" y="101600"/>
            <a:ext cx="2854680" cy="1917012"/>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Title 1"/>
          <p:cNvSpPr txBox="1"/>
          <p:nvPr>
            <p:ph type="title"/>
          </p:nvPr>
        </p:nvSpPr>
        <p:spPr>
          <a:xfrm>
            <a:off x="1202918" y="284175"/>
            <a:ext cx="9784082" cy="1508762"/>
          </a:xfrm>
          <a:prstGeom prst="rect">
            <a:avLst/>
          </a:prstGeom>
        </p:spPr>
        <p:txBody>
          <a:bodyPr/>
          <a:lstStyle/>
          <a:p>
            <a:pPr>
              <a:defRPr sz="4800"/>
            </a:pPr>
            <a:r>
              <a:t>Defensive Driving in the cold</a:t>
            </a:r>
            <a:br/>
            <a:r>
              <a:rPr i="1" sz="4000" u="sng"/>
              <a:t>Don’t Leave Home Without it!! </a:t>
            </a:r>
          </a:p>
        </p:txBody>
      </p:sp>
      <p:sp>
        <p:nvSpPr>
          <p:cNvPr id="125" name="Content Placeholder 2"/>
          <p:cNvSpPr txBox="1"/>
          <p:nvPr>
            <p:ph type="body" idx="1"/>
          </p:nvPr>
        </p:nvSpPr>
        <p:spPr>
          <a:xfrm>
            <a:off x="1202918" y="2011679"/>
            <a:ext cx="9784082" cy="4206241"/>
          </a:xfrm>
          <a:prstGeom prst="rect">
            <a:avLst/>
          </a:prstGeom>
        </p:spPr>
        <p:txBody>
          <a:bodyPr/>
          <a:lstStyle/>
          <a:p>
            <a:pPr>
              <a:lnSpc>
                <a:spcPct val="72000"/>
              </a:lnSpc>
              <a:defRPr sz="2000"/>
            </a:pPr>
            <a:r>
              <a:t>Leave minimum of 4 second following distance to vehicle ahead of you.</a:t>
            </a:r>
          </a:p>
          <a:p>
            <a:pPr>
              <a:lnSpc>
                <a:spcPct val="72000"/>
              </a:lnSpc>
              <a:defRPr sz="2000"/>
            </a:pPr>
            <a:r>
              <a:t> Be alert for ice on roadway – bridge decks, certain other pavement configurations; slow down; do not try to rush.</a:t>
            </a:r>
          </a:p>
          <a:p>
            <a:pPr>
              <a:lnSpc>
                <a:spcPct val="72000"/>
              </a:lnSpc>
              <a:defRPr sz="2000"/>
            </a:pPr>
            <a:r>
              <a:t>Do not be pressured by other drivers.</a:t>
            </a:r>
          </a:p>
          <a:p>
            <a:pPr>
              <a:lnSpc>
                <a:spcPct val="72000"/>
              </a:lnSpc>
              <a:defRPr sz="2000"/>
            </a:pPr>
            <a:r>
              <a:t>Avoid non-essential driving in snow &amp; ice.</a:t>
            </a:r>
          </a:p>
          <a:p>
            <a:pPr>
              <a:lnSpc>
                <a:spcPct val="72000"/>
              </a:lnSpc>
              <a:defRPr sz="2000"/>
            </a:pPr>
            <a:r>
              <a:t>Carry extra weight amidships for stability.</a:t>
            </a:r>
          </a:p>
          <a:p>
            <a:pPr>
              <a:lnSpc>
                <a:spcPct val="72000"/>
              </a:lnSpc>
              <a:defRPr sz="2000"/>
            </a:pPr>
            <a:r>
              <a:t>Check your tires – pressure and tread.</a:t>
            </a:r>
          </a:p>
          <a:p>
            <a:pPr>
              <a:lnSpc>
                <a:spcPct val="72000"/>
              </a:lnSpc>
              <a:defRPr sz="2000"/>
            </a:pPr>
            <a:r>
              <a:t>If stuck in deep snow – keep exhaust pipe clear.</a:t>
            </a:r>
          </a:p>
          <a:p>
            <a:pPr>
              <a:lnSpc>
                <a:spcPct val="72000"/>
              </a:lnSpc>
              <a:defRPr sz="2000"/>
            </a:pPr>
            <a:r>
              <a:t>Keep an emergency kit in the vehicle for winter – check AAA web site.</a:t>
            </a:r>
          </a:p>
          <a:p>
            <a:pPr>
              <a:lnSpc>
                <a:spcPct val="72000"/>
              </a:lnSpc>
              <a:defRPr sz="2000"/>
            </a:pPr>
            <a:r>
              <a:t>Newer roads are generally safer than older roads – better drainage, pavement, guardrails; alignment, line of sight, etc.</a:t>
            </a:r>
          </a:p>
        </p:txBody>
      </p:sp>
      <p:pic>
        <p:nvPicPr>
          <p:cNvPr id="126" name="Picture 3" descr="Picture 3"/>
          <p:cNvPicPr>
            <a:picLocks noChangeAspect="1"/>
          </p:cNvPicPr>
          <p:nvPr/>
        </p:nvPicPr>
        <p:blipFill>
          <a:blip r:embed="rId2">
            <a:extLst/>
          </a:blip>
          <a:stretch>
            <a:fillRect/>
          </a:stretch>
        </p:blipFill>
        <p:spPr>
          <a:xfrm>
            <a:off x="7366000" y="2777243"/>
            <a:ext cx="3618778" cy="2006166"/>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Content Placeholder 2"/>
          <p:cNvSpPr txBox="1"/>
          <p:nvPr>
            <p:ph type="body" idx="1"/>
          </p:nvPr>
        </p:nvSpPr>
        <p:spPr>
          <a:xfrm>
            <a:off x="575004" y="2888143"/>
            <a:ext cx="9784081" cy="4206241"/>
          </a:xfrm>
          <a:prstGeom prst="rect">
            <a:avLst/>
          </a:prstGeom>
          <a:solidFill>
            <a:srgbClr val="FFFFFF"/>
          </a:solidFill>
          <a:ln>
            <a:solidFill>
              <a:schemeClr val="accent1"/>
            </a:solidFill>
            <a:round/>
          </a:ln>
          <a:effectLst>
            <a:outerShdw sx="100000" sy="100000" kx="0" ky="0" algn="b" rotWithShape="0" blurRad="50800" dist="15875" dir="5400000">
              <a:srgbClr val="000000">
                <a:alpha val="68000"/>
              </a:srgbClr>
            </a:outerShdw>
          </a:effectLst>
        </p:spPr>
        <p:txBody>
          <a:bodyPr/>
          <a:lstStyle/>
          <a:p>
            <a:pPr marL="180473" indent="-180473">
              <a:lnSpc>
                <a:spcPct val="100000"/>
              </a:lnSpc>
              <a:spcBef>
                <a:spcPts val="0"/>
              </a:spcBef>
              <a:buClrTx/>
              <a:buChar char="•"/>
              <a:defRPr sz="2000">
                <a:solidFill>
                  <a:srgbClr val="2C2C2C"/>
                </a:solidFill>
              </a:defRPr>
            </a:pPr>
            <a:r>
              <a:t>Actually, </a:t>
            </a:r>
            <a:r>
              <a:rPr u="sng"/>
              <a:t>ANY ice </a:t>
            </a:r>
            <a:r>
              <a:t>is a hazard, but particularly when it is invisible – such as early AM. Worse, sun glare can make it hard to see.</a:t>
            </a:r>
          </a:p>
          <a:p>
            <a:pPr marL="180473" indent="-180473">
              <a:lnSpc>
                <a:spcPct val="100000"/>
              </a:lnSpc>
              <a:spcBef>
                <a:spcPts val="0"/>
              </a:spcBef>
              <a:buClrTx/>
              <a:buChar char="•"/>
              <a:defRPr sz="2000">
                <a:solidFill>
                  <a:srgbClr val="2C2C2C"/>
                </a:solidFill>
              </a:defRPr>
            </a:pPr>
            <a:r>
              <a:t>Bridges are obviously a concern – since they can ice over well before the roadway. Be aware of moisture and humidity accumulations.</a:t>
            </a:r>
          </a:p>
          <a:p>
            <a:pPr marL="180473" indent="-180473">
              <a:lnSpc>
                <a:spcPct val="100000"/>
              </a:lnSpc>
              <a:spcBef>
                <a:spcPts val="0"/>
              </a:spcBef>
              <a:buClrTx/>
              <a:buChar char="•"/>
              <a:defRPr sz="2000">
                <a:solidFill>
                  <a:srgbClr val="2C2C2C"/>
                </a:solidFill>
              </a:defRPr>
            </a:pPr>
            <a:r>
              <a:t>If snow is plowed on the high side of a ramp for example, it can thaw during the day and freeze when temps. drop. This can lead to a dangerous condition. Be alert for this during plowing operations.</a:t>
            </a:r>
          </a:p>
          <a:p>
            <a:pPr marL="180473" indent="-180473">
              <a:lnSpc>
                <a:spcPct val="100000"/>
              </a:lnSpc>
              <a:spcBef>
                <a:spcPts val="0"/>
              </a:spcBef>
              <a:buClrTx/>
              <a:buChar char="•"/>
              <a:defRPr sz="2000">
                <a:solidFill>
                  <a:srgbClr val="2C2C2C"/>
                </a:solidFill>
              </a:defRPr>
            </a:pPr>
            <a:r>
              <a:t>Moderate your speed well before taking a ramp or turns.</a:t>
            </a:r>
          </a:p>
          <a:p>
            <a:pPr marL="180473" indent="-180473">
              <a:lnSpc>
                <a:spcPct val="100000"/>
              </a:lnSpc>
              <a:spcBef>
                <a:spcPts val="0"/>
              </a:spcBef>
              <a:buClrTx/>
              <a:buChar char="•"/>
              <a:defRPr sz="2000">
                <a:solidFill>
                  <a:srgbClr val="2C2C2C"/>
                </a:solidFill>
              </a:defRPr>
            </a:pPr>
            <a:r>
              <a:t>Avoid hard brake on ice or snow. This can cause you to skid. Feather the brake lightly, gradually.</a:t>
            </a:r>
          </a:p>
          <a:p>
            <a:pPr marL="180473" indent="-180473">
              <a:lnSpc>
                <a:spcPct val="100000"/>
              </a:lnSpc>
              <a:spcBef>
                <a:spcPts val="0"/>
              </a:spcBef>
              <a:buClrTx/>
              <a:buChar char="•"/>
              <a:defRPr sz="2000">
                <a:solidFill>
                  <a:srgbClr val="2C2C2C"/>
                </a:solidFill>
              </a:defRPr>
            </a:pPr>
            <a:r>
              <a:t>Changing lanes in slush can also lead to spin out. Make gradual changes, avoid inertial imbalance. Consider adding weight to center of vehicle for stability if you’re driving one where that’s an option.</a:t>
            </a:r>
          </a:p>
        </p:txBody>
      </p:sp>
      <p:pic>
        <p:nvPicPr>
          <p:cNvPr id="129" name="Picture 3" descr="Picture 3"/>
          <p:cNvPicPr>
            <a:picLocks noChangeAspect="1"/>
          </p:cNvPicPr>
          <p:nvPr/>
        </p:nvPicPr>
        <p:blipFill>
          <a:blip r:embed="rId2">
            <a:extLst/>
          </a:blip>
          <a:stretch>
            <a:fillRect/>
          </a:stretch>
        </p:blipFill>
        <p:spPr>
          <a:xfrm>
            <a:off x="9270513" y="1285946"/>
            <a:ext cx="2721544" cy="1508761"/>
          </a:xfrm>
          <a:prstGeom prst="rect">
            <a:avLst/>
          </a:prstGeom>
          <a:ln w="12700">
            <a:miter lim="400000"/>
          </a:ln>
        </p:spPr>
      </p:pic>
      <p:sp>
        <p:nvSpPr>
          <p:cNvPr id="130" name="Title 1"/>
          <p:cNvSpPr txBox="1"/>
          <p:nvPr>
            <p:ph type="title"/>
          </p:nvPr>
        </p:nvSpPr>
        <p:spPr>
          <a:xfrm>
            <a:off x="1202918" y="284175"/>
            <a:ext cx="9784082" cy="1508762"/>
          </a:xfrm>
          <a:prstGeom prst="rect">
            <a:avLst/>
          </a:prstGeom>
        </p:spPr>
        <p:txBody>
          <a:bodyPr/>
          <a:lstStyle/>
          <a:p>
            <a:pPr>
              <a:defRPr sz="4800"/>
            </a:pPr>
            <a:r>
              <a:t>Defensive Driving in the cold</a:t>
            </a:r>
            <a:br/>
            <a:r>
              <a:rPr i="1" sz="4000" u="sng"/>
              <a:t>Don’t Leave Home Without it!! </a:t>
            </a:r>
          </a:p>
        </p:txBody>
      </p:sp>
      <p:sp>
        <p:nvSpPr>
          <p:cNvPr id="131" name="Text"/>
          <p:cNvSpPr txBox="1"/>
          <p:nvPr/>
        </p:nvSpPr>
        <p:spPr>
          <a:xfrm>
            <a:off x="5849262" y="3256280"/>
            <a:ext cx="493476" cy="345440"/>
          </a:xfrm>
          <a:prstGeom prst="rect">
            <a:avLst/>
          </a:prstGeom>
          <a:ln w="12700">
            <a:miter lim="400000"/>
          </a:ln>
        </p:spPr>
        <p:txBody>
          <a:bodyPr wrap="none" lIns="45719" rIns="45719">
            <a:spAutoFit/>
          </a:bodyPr>
          <a:lstStyle/>
          <a:p>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099BDD"/>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anded">
  <a:themeElements>
    <a:clrScheme name="Banded">
      <a:dk1>
        <a:srgbClr val="000000"/>
      </a:dk1>
      <a:lt1>
        <a:srgbClr val="FFFFFF"/>
      </a:lt1>
      <a:dk2>
        <a:srgbClr val="A7A7A7"/>
      </a:dk2>
      <a:lt2>
        <a:srgbClr val="535353"/>
      </a:lt2>
      <a:accent1>
        <a:srgbClr val="FFC000"/>
      </a:accent1>
      <a:accent2>
        <a:srgbClr val="A5D028"/>
      </a:accent2>
      <a:accent3>
        <a:srgbClr val="08CC78"/>
      </a:accent3>
      <a:accent4>
        <a:srgbClr val="F24099"/>
      </a:accent4>
      <a:accent5>
        <a:srgbClr val="828288"/>
      </a:accent5>
      <a:accent6>
        <a:srgbClr val="F56617"/>
      </a:accent6>
      <a:hlink>
        <a:srgbClr val="0000FF"/>
      </a:hlink>
      <a:folHlink>
        <a:srgbClr val="FF00FF"/>
      </a:folHlink>
    </a:clrScheme>
    <a:fontScheme name="Banded">
      <a:majorFont>
        <a:latin typeface="Corbel"/>
        <a:ea typeface="Corbel"/>
        <a:cs typeface="Corbel"/>
      </a:majorFont>
      <a:minorFont>
        <a:latin typeface="Helvetica"/>
        <a:ea typeface="Helvetica"/>
        <a:cs typeface="Helvetica"/>
      </a:minorFont>
    </a:fontScheme>
    <a:fmtScheme name="Bande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875" dir="5400000">
              <a:srgbClr val="000000">
                <a:alpha val="68000"/>
              </a:srgbClr>
            </a:outerShdw>
          </a:effectLst>
        </a:effectStyle>
        <a:effectStyle>
          <a:effectLst>
            <a:outerShdw sx="100000" sy="100000" kx="0" ky="0" algn="b" rotWithShape="0" blurRad="50800" dist="15875" dir="5400000">
              <a:srgbClr val="000000">
                <a:alpha val="6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round/>
        </a:ln>
        <a:effectLst>
          <a:outerShdw sx="100000" sy="100000" kx="0" ky="0" algn="b" rotWithShape="0" blurRad="50800" dist="15875" dir="5400000">
            <a:srgbClr val="000000">
              <a:alpha val="6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2C2C2C"/>
            </a:solidFill>
            <a:effectLst/>
            <a:uFillTx/>
            <a:latin typeface="+mj-lt"/>
            <a:ea typeface="+mj-ea"/>
            <a:cs typeface="+mj-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