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8CA"/>
          </a:solidFill>
        </a:fill>
      </a:tcStyle>
    </a:wholeTbl>
    <a:band2H>
      <a:tcTxStyle b="def" i="def"/>
      <a:tcStyle>
        <a:tcBdr/>
        <a:fill>
          <a:solidFill>
            <a:srgbClr val="FFF4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5"/>
          </a:solidFill>
        </a:fill>
      </a:tcStyle>
    </a:wholeTbl>
    <a:band2H>
      <a:tcTxStyle b="def" i="def"/>
      <a:tcStyle>
        <a:tcBdr/>
        <a:fill>
          <a:solidFill>
            <a:srgbClr val="E6F6EB"/>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BD2CA"/>
          </a:solidFill>
        </a:fill>
      </a:tcStyle>
    </a:wholeTbl>
    <a:band2H>
      <a:tcTxStyle b="def" i="def"/>
      <a:tcStyle>
        <a:tcBdr/>
        <a:fill>
          <a:solidFill>
            <a:srgbClr val="FD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2C2C2C"/>
        </a:fontRef>
        <a:srgbClr val="2C2C2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2C2C2C"/>
        </a:fontRef>
        <a:srgbClr val="2C2C2C"/>
      </a:tcTxStyle>
      <a:tcStyle>
        <a:tcBdr>
          <a:left>
            <a:ln w="12700" cap="flat">
              <a:noFill/>
              <a:miter lim="400000"/>
            </a:ln>
          </a:left>
          <a:right>
            <a:ln w="12700" cap="flat">
              <a:noFill/>
              <a:miter lim="400000"/>
            </a:ln>
          </a:right>
          <a:top>
            <a:ln w="508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CBCB"/>
          </a:solidFill>
        </a:fill>
      </a:tcStyle>
    </a:wholeTbl>
    <a:band2H>
      <a:tcTxStyle b="def" i="def"/>
      <a:tcStyle>
        <a:tcBdr/>
        <a:fill>
          <a:solidFill>
            <a:srgbClr val="E7E7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Row>
  </a:tblStyle>
  <a:tblStyle styleId="{2708684C-4D16-4618-839F-0558EEFCDFE6}"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4" name="Shape 94"/>
          <p:cNvSpPr/>
          <p:nvPr>
            <p:ph type="sldImg"/>
          </p:nvPr>
        </p:nvSpPr>
        <p:spPr>
          <a:xfrm>
            <a:off x="1143000" y="685800"/>
            <a:ext cx="4572000" cy="3429000"/>
          </a:xfrm>
          <a:prstGeom prst="rect">
            <a:avLst/>
          </a:prstGeom>
        </p:spPr>
        <p:txBody>
          <a:bodyPr/>
          <a:lstStyle/>
          <a:p>
            <a:pPr/>
          </a:p>
        </p:txBody>
      </p:sp>
      <p:sp>
        <p:nvSpPr>
          <p:cNvPr id="95" name="Shape 95"/>
          <p:cNvSpPr/>
          <p:nvPr>
            <p:ph type="body" sz="quarter" idx="1"/>
          </p:nvPr>
        </p:nvSpPr>
        <p:spPr>
          <a:xfrm>
            <a:off x="914400" y="4343400"/>
            <a:ext cx="5029200" cy="4114800"/>
          </a:xfrm>
          <a:prstGeom prst="rect">
            <a:avLst/>
          </a:prstGeom>
        </p:spPr>
        <p:txBody>
          <a:bodyPr/>
          <a:lstStyle/>
          <a:p>
            <a:pPr/>
          </a:p>
        </p:txBody>
      </p:sp>
    </p:spTree>
  </p:cSld>
  <p:clrMap bg1="dk1" tx1="lt1" bg2="dk2" tx2="lt2" accent1="accent1" accent2="accent2" accent3="accent3" accent4="accent4" accent5="accent5" accent6="accent6" hlink="hlink" folHlink="folHlink"/>
  <p:notesStyle>
    <a:lvl1pPr latinLnBrk="0">
      <a:defRPr sz="1200">
        <a:solidFill>
          <a:srgbClr val="FFFFFF"/>
        </a:solidFill>
        <a:latin typeface="+mj-lt"/>
        <a:ea typeface="+mj-ea"/>
        <a:cs typeface="+mj-cs"/>
        <a:sym typeface="Corbel"/>
      </a:defRPr>
    </a:lvl1pPr>
    <a:lvl2pPr indent="228600" latinLnBrk="0">
      <a:defRPr sz="1200">
        <a:solidFill>
          <a:srgbClr val="FFFFFF"/>
        </a:solidFill>
        <a:latin typeface="+mj-lt"/>
        <a:ea typeface="+mj-ea"/>
        <a:cs typeface="+mj-cs"/>
        <a:sym typeface="Corbel"/>
      </a:defRPr>
    </a:lvl2pPr>
    <a:lvl3pPr indent="457200" latinLnBrk="0">
      <a:defRPr sz="1200">
        <a:solidFill>
          <a:srgbClr val="FFFFFF"/>
        </a:solidFill>
        <a:latin typeface="+mj-lt"/>
        <a:ea typeface="+mj-ea"/>
        <a:cs typeface="+mj-cs"/>
        <a:sym typeface="Corbel"/>
      </a:defRPr>
    </a:lvl3pPr>
    <a:lvl4pPr indent="685800" latinLnBrk="0">
      <a:defRPr sz="1200">
        <a:solidFill>
          <a:srgbClr val="FFFFFF"/>
        </a:solidFill>
        <a:latin typeface="+mj-lt"/>
        <a:ea typeface="+mj-ea"/>
        <a:cs typeface="+mj-cs"/>
        <a:sym typeface="Corbel"/>
      </a:defRPr>
    </a:lvl4pPr>
    <a:lvl5pPr indent="914400" latinLnBrk="0">
      <a:defRPr sz="1200">
        <a:solidFill>
          <a:srgbClr val="FFFFFF"/>
        </a:solidFill>
        <a:latin typeface="+mj-lt"/>
        <a:ea typeface="+mj-ea"/>
        <a:cs typeface="+mj-cs"/>
        <a:sym typeface="Corbel"/>
      </a:defRPr>
    </a:lvl5pPr>
    <a:lvl6pPr indent="1143000" latinLnBrk="0">
      <a:defRPr sz="1200">
        <a:solidFill>
          <a:srgbClr val="FFFFFF"/>
        </a:solidFill>
        <a:latin typeface="+mj-lt"/>
        <a:ea typeface="+mj-ea"/>
        <a:cs typeface="+mj-cs"/>
        <a:sym typeface="Corbel"/>
      </a:defRPr>
    </a:lvl6pPr>
    <a:lvl7pPr indent="1371600" latinLnBrk="0">
      <a:defRPr sz="1200">
        <a:solidFill>
          <a:srgbClr val="FFFFFF"/>
        </a:solidFill>
        <a:latin typeface="+mj-lt"/>
        <a:ea typeface="+mj-ea"/>
        <a:cs typeface="+mj-cs"/>
        <a:sym typeface="Corbel"/>
      </a:defRPr>
    </a:lvl7pPr>
    <a:lvl8pPr indent="1600200" latinLnBrk="0">
      <a:defRPr sz="1200">
        <a:solidFill>
          <a:srgbClr val="FFFFFF"/>
        </a:solidFill>
        <a:latin typeface="+mj-lt"/>
        <a:ea typeface="+mj-ea"/>
        <a:cs typeface="+mj-cs"/>
        <a:sym typeface="Corbel"/>
      </a:defRPr>
    </a:lvl8pPr>
    <a:lvl9pPr indent="1828800" latinLnBrk="0">
      <a:defRPr sz="1200">
        <a:solidFill>
          <a:srgbClr val="FFFFFF"/>
        </a:solidFill>
        <a:latin typeface="+mj-lt"/>
        <a:ea typeface="+mj-ea"/>
        <a:cs typeface="+mj-cs"/>
        <a:sym typeface="Corbe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sp>
        <p:nvSpPr>
          <p:cNvPr id="12" name="Rectangle 6"/>
          <p:cNvSpPr/>
          <p:nvPr/>
        </p:nvSpPr>
        <p:spPr>
          <a:xfrm>
            <a:off x="-6843" y="2059011"/>
            <a:ext cx="12195668" cy="1828801"/>
          </a:xfrm>
          <a:prstGeom prst="rect">
            <a:avLst/>
          </a:prstGeom>
          <a:solidFill>
            <a:srgbClr val="FFFFFF"/>
          </a:solidFill>
          <a:ln w="12700">
            <a:miter lim="400000"/>
          </a:ln>
        </p:spPr>
        <p:txBody>
          <a:bodyPr lIns="45719" rIns="45719"/>
          <a:lstStyle/>
          <a:p>
            <a:pPr>
              <a:defRPr>
                <a:solidFill>
                  <a:srgbClr val="FFFFFF"/>
                </a:solidFill>
              </a:defRPr>
            </a:pPr>
          </a:p>
        </p:txBody>
      </p:sp>
      <p:sp>
        <p:nvSpPr>
          <p:cNvPr id="13" name="Title Text"/>
          <p:cNvSpPr txBox="1"/>
          <p:nvPr>
            <p:ph type="title"/>
          </p:nvPr>
        </p:nvSpPr>
        <p:spPr>
          <a:xfrm>
            <a:off x="365758" y="2166364"/>
            <a:ext cx="11471566" cy="1739348"/>
          </a:xfrm>
          <a:prstGeom prst="rect">
            <a:avLst/>
          </a:prstGeom>
        </p:spPr>
        <p:txBody>
          <a:bodyPr/>
          <a:lstStyle>
            <a:lvl1pPr algn="ctr">
              <a:lnSpc>
                <a:spcPct val="80000"/>
              </a:lnSpc>
              <a:defRPr spc="150" sz="6000"/>
            </a:lvl1pPr>
          </a:lstStyle>
          <a:p>
            <a:pPr/>
            <a:r>
              <a:t>Title Text</a:t>
            </a:r>
          </a:p>
        </p:txBody>
      </p:sp>
      <p:sp>
        <p:nvSpPr>
          <p:cNvPr id="14" name="Body Level One…"/>
          <p:cNvSpPr txBox="1"/>
          <p:nvPr>
            <p:ph type="body" sz="quarter" idx="1"/>
          </p:nvPr>
        </p:nvSpPr>
        <p:spPr>
          <a:xfrm>
            <a:off x="1524000" y="3996249"/>
            <a:ext cx="9144000" cy="1309256"/>
          </a:xfrm>
          <a:prstGeom prst="rect">
            <a:avLst/>
          </a:prstGeom>
        </p:spPr>
        <p:txBody>
          <a:bodyPr/>
          <a:lstStyle>
            <a:lvl1pPr marL="0" indent="0" algn="ctr">
              <a:buClrTx/>
              <a:buSzTx/>
              <a:buNone/>
              <a:defRPr sz="2000"/>
            </a:lvl1pPr>
            <a:lvl2pPr marL="0" indent="457200" algn="ctr">
              <a:buClrTx/>
              <a:buSzTx/>
              <a:buNone/>
              <a:defRPr sz="2000"/>
            </a:lvl2pPr>
            <a:lvl3pPr marL="0" indent="914400" algn="ctr">
              <a:buClrTx/>
              <a:buSzTx/>
              <a:buNone/>
              <a:defRPr sz="2000"/>
            </a:lvl3pPr>
            <a:lvl4pPr marL="0" indent="1371600" algn="ctr">
              <a:buClrTx/>
              <a:buSzTx/>
              <a:buNone/>
              <a:defRPr sz="2000"/>
            </a:lvl4pPr>
            <a:lvl5pPr marL="0" indent="1828800" algn="ctr">
              <a:buClrTx/>
              <a:buSz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1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2" name="Title Text"/>
          <p:cNvSpPr txBox="1"/>
          <p:nvPr>
            <p:ph type="title"/>
          </p:nvPr>
        </p:nvSpPr>
        <p:spPr>
          <a:prstGeom prst="rect">
            <a:avLst/>
          </a:prstGeom>
        </p:spPr>
        <p:txBody>
          <a:bodyPr/>
          <a:lstStyle/>
          <a:p>
            <a:pPr/>
            <a:r>
              <a:t>Title Text</a:t>
            </a:r>
          </a:p>
        </p:txBody>
      </p:sp>
      <p:sp>
        <p:nvSpPr>
          <p:cNvPr id="23"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bg>
      <p:bgPr>
        <a:solidFill>
          <a:srgbClr val="FFFFFF"/>
        </a:solidFill>
      </p:bgPr>
    </p:bg>
    <p:spTree>
      <p:nvGrpSpPr>
        <p:cNvPr id="1" name=""/>
        <p:cNvGrpSpPr/>
        <p:nvPr/>
      </p:nvGrpSpPr>
      <p:grpSpPr>
        <a:xfrm>
          <a:off x="0" y="0"/>
          <a:ext cx="0" cy="0"/>
          <a:chOff x="0" y="0"/>
          <a:chExt cx="0" cy="0"/>
        </a:xfrm>
      </p:grpSpPr>
      <p:sp>
        <p:nvSpPr>
          <p:cNvPr id="31" name="Rectangle 6"/>
          <p:cNvSpPr/>
          <p:nvPr/>
        </p:nvSpPr>
        <p:spPr>
          <a:xfrm>
            <a:off x="-6843" y="2059011"/>
            <a:ext cx="12195668" cy="1828801"/>
          </a:xfrm>
          <a:prstGeom prst="rect">
            <a:avLst/>
          </a:prstGeom>
          <a:solidFill>
            <a:srgbClr val="099BDD"/>
          </a:solidFill>
          <a:ln w="12700">
            <a:miter lim="400000"/>
          </a:ln>
        </p:spPr>
        <p:txBody>
          <a:bodyPr lIns="45719" rIns="45719"/>
          <a:lstStyle/>
          <a:p>
            <a:pPr/>
          </a:p>
        </p:txBody>
      </p:sp>
      <p:sp>
        <p:nvSpPr>
          <p:cNvPr id="32" name="Title Text"/>
          <p:cNvSpPr txBox="1"/>
          <p:nvPr>
            <p:ph type="title"/>
          </p:nvPr>
        </p:nvSpPr>
        <p:spPr>
          <a:xfrm>
            <a:off x="833191" y="2208878"/>
            <a:ext cx="10515601" cy="1676401"/>
          </a:xfrm>
          <a:prstGeom prst="rect">
            <a:avLst/>
          </a:prstGeom>
        </p:spPr>
        <p:txBody>
          <a:bodyPr/>
          <a:lstStyle>
            <a:lvl1pPr algn="ctr">
              <a:lnSpc>
                <a:spcPct val="80000"/>
              </a:lnSpc>
              <a:defRPr spc="150" sz="6000">
                <a:solidFill>
                  <a:srgbClr val="FFFFFF"/>
                </a:solidFill>
              </a:defRPr>
            </a:lvl1pPr>
          </a:lstStyle>
          <a:p>
            <a:pPr/>
            <a:r>
              <a:t>Title Text</a:t>
            </a:r>
          </a:p>
        </p:txBody>
      </p:sp>
      <p:sp>
        <p:nvSpPr>
          <p:cNvPr id="33" name="Body Level One…"/>
          <p:cNvSpPr txBox="1"/>
          <p:nvPr>
            <p:ph type="body" sz="quarter" idx="1"/>
          </p:nvPr>
        </p:nvSpPr>
        <p:spPr>
          <a:xfrm>
            <a:off x="833191" y="4010333"/>
            <a:ext cx="10515601" cy="1174640"/>
          </a:xfrm>
          <a:prstGeom prst="rect">
            <a:avLst/>
          </a:prstGeom>
        </p:spPr>
        <p:txBody>
          <a:bodyPr/>
          <a:lstStyle>
            <a:lvl1pPr marL="0" indent="0" algn="ctr">
              <a:buClrTx/>
              <a:buSzTx/>
              <a:buNone/>
              <a:defRPr sz="2000">
                <a:solidFill>
                  <a:srgbClr val="099BDD"/>
                </a:solidFill>
              </a:defRPr>
            </a:lvl1pPr>
            <a:lvl2pPr marL="0" indent="457200" algn="ctr">
              <a:buClrTx/>
              <a:buSzTx/>
              <a:buNone/>
              <a:defRPr sz="2000">
                <a:solidFill>
                  <a:srgbClr val="099BDD"/>
                </a:solidFill>
              </a:defRPr>
            </a:lvl2pPr>
            <a:lvl3pPr marL="0" indent="914400" algn="ctr">
              <a:buClrTx/>
              <a:buSzTx/>
              <a:buNone/>
              <a:defRPr sz="2000">
                <a:solidFill>
                  <a:srgbClr val="099BDD"/>
                </a:solidFill>
              </a:defRPr>
            </a:lvl3pPr>
            <a:lvl4pPr marL="0" indent="1371600" algn="ctr">
              <a:buClrTx/>
              <a:buSzTx/>
              <a:buNone/>
              <a:defRPr sz="2000">
                <a:solidFill>
                  <a:srgbClr val="099BDD"/>
                </a:solidFill>
              </a:defRPr>
            </a:lvl4pPr>
            <a:lvl5pPr marL="0" indent="1828800" algn="ctr">
              <a:buClrTx/>
              <a:buSzTx/>
              <a:buNone/>
              <a:defRPr sz="2000">
                <a:solidFill>
                  <a:srgbClr val="099BDD"/>
                </a:solidFill>
              </a:defRPr>
            </a:lvl5pPr>
          </a:lstStyle>
          <a:p>
            <a:pPr/>
            <a:r>
              <a:t>Body Level One</a:t>
            </a:r>
          </a:p>
          <a:p>
            <a:pPr lvl="1"/>
            <a:r>
              <a:t>Body Level Two</a:t>
            </a:r>
          </a:p>
          <a:p>
            <a:pPr lvl="2"/>
            <a:r>
              <a:t>Body Level Three</a:t>
            </a:r>
          </a:p>
          <a:p>
            <a:pPr lvl="3"/>
            <a:r>
              <a:t>Body Level Four</a:t>
            </a:r>
          </a:p>
          <a:p>
            <a:pPr lvl="4"/>
            <a:r>
              <a:t>Body Level Five</a:t>
            </a:r>
          </a:p>
        </p:txBody>
      </p:sp>
      <p:sp>
        <p:nvSpPr>
          <p:cNvPr id="34" name="Slide Number"/>
          <p:cNvSpPr txBox="1"/>
          <p:nvPr>
            <p:ph type="sldNum" sz="quarter" idx="2"/>
          </p:nvPr>
        </p:nvSpPr>
        <p:spPr>
          <a:prstGeom prst="rect">
            <a:avLst/>
          </a:prstGeom>
        </p:spPr>
        <p:txBody>
          <a:bodyPr/>
          <a:lstStyle>
            <a:lvl1pPr>
              <a:defRPr>
                <a:solidFill>
                  <a:srgbClr val="099BDD"/>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1" name="Title Text"/>
          <p:cNvSpPr txBox="1"/>
          <p:nvPr>
            <p:ph type="title"/>
          </p:nvPr>
        </p:nvSpPr>
        <p:spPr>
          <a:prstGeom prst="rect">
            <a:avLst/>
          </a:prstGeom>
        </p:spPr>
        <p:txBody>
          <a:bodyPr/>
          <a:lstStyle/>
          <a:p>
            <a:pPr/>
            <a:r>
              <a:t>Title Text</a:t>
            </a:r>
          </a:p>
        </p:txBody>
      </p:sp>
      <p:sp>
        <p:nvSpPr>
          <p:cNvPr id="42" name="Body Level One…"/>
          <p:cNvSpPr txBox="1"/>
          <p:nvPr>
            <p:ph type="body" sz="half" idx="1"/>
          </p:nvPr>
        </p:nvSpPr>
        <p:spPr>
          <a:xfrm>
            <a:off x="1205343" y="2011679"/>
            <a:ext cx="4754881" cy="420624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0" name="Title Text"/>
          <p:cNvSpPr txBox="1"/>
          <p:nvPr>
            <p:ph type="title"/>
          </p:nvPr>
        </p:nvSpPr>
        <p:spPr>
          <a:prstGeom prst="rect">
            <a:avLst/>
          </a:prstGeom>
        </p:spPr>
        <p:txBody>
          <a:bodyPr/>
          <a:lstStyle/>
          <a:p>
            <a:pPr/>
            <a:r>
              <a:t>Title Text</a:t>
            </a:r>
          </a:p>
        </p:txBody>
      </p:sp>
      <p:sp>
        <p:nvSpPr>
          <p:cNvPr id="51" name="Body Level One…"/>
          <p:cNvSpPr txBox="1"/>
          <p:nvPr>
            <p:ph type="body" sz="quarter" idx="1"/>
          </p:nvPr>
        </p:nvSpPr>
        <p:spPr>
          <a:xfrm>
            <a:off x="1207008" y="1913470"/>
            <a:ext cx="4754880" cy="743095"/>
          </a:xfrm>
          <a:prstGeom prst="rect">
            <a:avLst/>
          </a:prstGeom>
        </p:spPr>
        <p:txBody>
          <a:bodyPr anchor="ctr"/>
          <a:lstStyle>
            <a:lvl1pPr marL="0" indent="0">
              <a:buClrTx/>
              <a:buSzTx/>
              <a:buNone/>
              <a:defRPr sz="2100"/>
            </a:lvl1pPr>
            <a:lvl2pPr marL="0" indent="457200">
              <a:buClrTx/>
              <a:buSzTx/>
              <a:buNone/>
              <a:defRPr sz="2100"/>
            </a:lvl2pPr>
            <a:lvl3pPr marL="0" indent="914400">
              <a:buClrTx/>
              <a:buSzTx/>
              <a:buNone/>
              <a:defRPr sz="2100"/>
            </a:lvl3pPr>
            <a:lvl4pPr marL="0" indent="1371600">
              <a:buClrTx/>
              <a:buSzTx/>
              <a:buNone/>
              <a:defRPr sz="2100"/>
            </a:lvl4pPr>
            <a:lvl5pPr marL="0" indent="1828800">
              <a:buClrTx/>
              <a:buSzTx/>
              <a:buNone/>
              <a:defRPr sz="2100"/>
            </a:lvl5pPr>
          </a:lstStyle>
          <a:p>
            <a:pPr/>
            <a:r>
              <a:t>Body Level One</a:t>
            </a:r>
          </a:p>
          <a:p>
            <a:pPr lvl="1"/>
            <a:r>
              <a:t>Body Level Two</a:t>
            </a:r>
          </a:p>
          <a:p>
            <a:pPr lvl="2"/>
            <a:r>
              <a:t>Body Level Three</a:t>
            </a:r>
          </a:p>
          <a:p>
            <a:pPr lvl="3"/>
            <a:r>
              <a:t>Body Level Four</a:t>
            </a:r>
          </a:p>
          <a:p>
            <a:pPr lvl="4"/>
            <a:r>
              <a:t>Body Level Five</a:t>
            </a:r>
          </a:p>
        </p:txBody>
      </p:sp>
      <p:sp>
        <p:nvSpPr>
          <p:cNvPr id="52" name="Text Placeholder 4"/>
          <p:cNvSpPr/>
          <p:nvPr>
            <p:ph type="body" sz="quarter" idx="21"/>
          </p:nvPr>
        </p:nvSpPr>
        <p:spPr>
          <a:xfrm>
            <a:off x="6231230" y="1913470"/>
            <a:ext cx="4754881" cy="743095"/>
          </a:xfrm>
          <a:prstGeom prst="rect">
            <a:avLst/>
          </a:prstGeom>
        </p:spPr>
        <p:txBody>
          <a:bodyPr anchor="ctr"/>
          <a:lstStyle/>
          <a:p>
            <a:pPr marL="0" indent="0">
              <a:buClrTx/>
              <a:buSzTx/>
              <a:buNone/>
              <a:defRPr sz="2100"/>
            </a:pP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0" name="Title Text"/>
          <p:cNvSpPr txBox="1"/>
          <p:nvPr>
            <p:ph type="title"/>
          </p:nvPr>
        </p:nvSpPr>
        <p:spPr>
          <a:prstGeom prst="rect">
            <a:avLst/>
          </a:prstGeom>
        </p:spPr>
        <p:txBody>
          <a:bodyPr/>
          <a:lstStyle/>
          <a:p>
            <a:pPr/>
            <a:r>
              <a:t>Title Text</a:t>
            </a:r>
          </a:p>
        </p:txBody>
      </p:sp>
      <p:sp>
        <p:nvSpPr>
          <p:cNvPr id="6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5" name="Title Text"/>
          <p:cNvSpPr txBox="1"/>
          <p:nvPr>
            <p:ph type="title"/>
          </p:nvPr>
        </p:nvSpPr>
        <p:spPr>
          <a:prstGeom prst="rect">
            <a:avLst/>
          </a:prstGeom>
        </p:spPr>
        <p:txBody>
          <a:bodyPr/>
          <a:lstStyle/>
          <a:p>
            <a:pPr/>
            <a:r>
              <a:t>Title Text</a:t>
            </a:r>
          </a:p>
        </p:txBody>
      </p:sp>
      <p:sp>
        <p:nvSpPr>
          <p:cNvPr id="76" name="Body Level One…"/>
          <p:cNvSpPr txBox="1"/>
          <p:nvPr>
            <p:ph type="body" sz="half" idx="1"/>
          </p:nvPr>
        </p:nvSpPr>
        <p:spPr>
          <a:xfrm>
            <a:off x="1207008" y="2120053"/>
            <a:ext cx="6126480" cy="4114801"/>
          </a:xfrm>
          <a:prstGeom prst="rect">
            <a:avLst/>
          </a:prstGeom>
        </p:spPr>
        <p:txBody>
          <a:bodyPr/>
          <a:lstStyle>
            <a:lvl1pPr>
              <a:defRPr sz="3200"/>
            </a:lvl1pPr>
            <a:lvl2pPr marL="437605" indent="-209005">
              <a:defRPr sz="3200"/>
            </a:lvl2pPr>
            <a:lvl3pPr marL="701040" indent="-243840">
              <a:defRPr sz="3200"/>
            </a:lvl3pPr>
            <a:lvl4pPr marL="978408" indent="-292608">
              <a:defRPr sz="3200"/>
            </a:lvl4pPr>
            <a:lvl5pPr marL="1207008" indent="-292608">
              <a:defRPr sz="3200"/>
            </a:lvl5pPr>
          </a:lstStyle>
          <a:p>
            <a:pPr/>
            <a:r>
              <a:t>Body Level One</a:t>
            </a:r>
          </a:p>
          <a:p>
            <a:pPr lvl="1"/>
            <a:r>
              <a:t>Body Level Two</a:t>
            </a:r>
          </a:p>
          <a:p>
            <a:pPr lvl="2"/>
            <a:r>
              <a:t>Body Level Three</a:t>
            </a:r>
          </a:p>
          <a:p>
            <a:pPr lvl="3"/>
            <a:r>
              <a:t>Body Level Four</a:t>
            </a:r>
          </a:p>
          <a:p>
            <a:pPr lvl="4"/>
            <a:r>
              <a:t>Body Level Five</a:t>
            </a:r>
          </a:p>
        </p:txBody>
      </p:sp>
      <p:sp>
        <p:nvSpPr>
          <p:cNvPr id="77" name="Text Placeholder 3"/>
          <p:cNvSpPr/>
          <p:nvPr>
            <p:ph type="body" sz="quarter" idx="21"/>
          </p:nvPr>
        </p:nvSpPr>
        <p:spPr>
          <a:xfrm>
            <a:off x="7789023" y="2147485"/>
            <a:ext cx="3200401" cy="3432321"/>
          </a:xfrm>
          <a:prstGeom prst="rect">
            <a:avLst/>
          </a:prstGeom>
        </p:spPr>
        <p:txBody>
          <a:bodyPr/>
          <a:lstStyle/>
          <a:p>
            <a:pPr marL="0" indent="0">
              <a:lnSpc>
                <a:spcPct val="95000"/>
              </a:lnSpc>
              <a:buClrTx/>
              <a:buSzTx/>
              <a:buNone/>
              <a:defRPr sz="1800"/>
            </a:pPr>
          </a:p>
        </p:txBody>
      </p:sp>
      <p:sp>
        <p:nvSpPr>
          <p:cNvPr id="7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5" name="Title Text"/>
          <p:cNvSpPr txBox="1"/>
          <p:nvPr>
            <p:ph type="title"/>
          </p:nvPr>
        </p:nvSpPr>
        <p:spPr>
          <a:prstGeom prst="rect">
            <a:avLst/>
          </a:prstGeom>
        </p:spPr>
        <p:txBody>
          <a:bodyPr/>
          <a:lstStyle/>
          <a:p>
            <a:pPr/>
            <a:r>
              <a:t>Title Text</a:t>
            </a:r>
          </a:p>
        </p:txBody>
      </p:sp>
      <p:sp>
        <p:nvSpPr>
          <p:cNvPr id="86" name="Picture Placeholder 2"/>
          <p:cNvSpPr/>
          <p:nvPr>
            <p:ph type="pic" sz="half" idx="21"/>
          </p:nvPr>
        </p:nvSpPr>
        <p:spPr>
          <a:xfrm>
            <a:off x="1280160" y="2211494"/>
            <a:ext cx="6126480" cy="3931921"/>
          </a:xfrm>
          <a:prstGeom prst="rect">
            <a:avLst/>
          </a:prstGeom>
        </p:spPr>
        <p:txBody>
          <a:bodyPr lIns="91439" rIns="91439">
            <a:noAutofit/>
          </a:bodyPr>
          <a:lstStyle/>
          <a:p>
            <a:pPr/>
          </a:p>
        </p:txBody>
      </p:sp>
      <p:sp>
        <p:nvSpPr>
          <p:cNvPr id="87" name="Body Level One…"/>
          <p:cNvSpPr txBox="1"/>
          <p:nvPr>
            <p:ph type="body" sz="quarter" idx="1"/>
          </p:nvPr>
        </p:nvSpPr>
        <p:spPr>
          <a:xfrm>
            <a:off x="7790688" y="2150621"/>
            <a:ext cx="3200401" cy="3429001"/>
          </a:xfrm>
          <a:prstGeom prst="rect">
            <a:avLst/>
          </a:prstGeom>
        </p:spPr>
        <p:txBody>
          <a:bodyPr/>
          <a:lstStyle>
            <a:lvl1pPr marL="0" indent="0">
              <a:lnSpc>
                <a:spcPct val="95000"/>
              </a:lnSpc>
              <a:buClrTx/>
              <a:buSzTx/>
              <a:buNone/>
              <a:defRPr sz="1800"/>
            </a:lvl1pPr>
            <a:lvl2pPr marL="0" indent="457200">
              <a:lnSpc>
                <a:spcPct val="95000"/>
              </a:lnSpc>
              <a:buClrTx/>
              <a:buSzTx/>
              <a:buNone/>
              <a:defRPr sz="1800"/>
            </a:lvl2pPr>
            <a:lvl3pPr marL="0" indent="914400">
              <a:lnSpc>
                <a:spcPct val="95000"/>
              </a:lnSpc>
              <a:buClrTx/>
              <a:buSzTx/>
              <a:buNone/>
              <a:defRPr sz="1800"/>
            </a:lvl3pPr>
            <a:lvl4pPr marL="0" indent="1371600">
              <a:lnSpc>
                <a:spcPct val="95000"/>
              </a:lnSpc>
              <a:buClrTx/>
              <a:buSzTx/>
              <a:buNone/>
              <a:defRPr sz="1800"/>
            </a:lvl4pPr>
            <a:lvl5pPr marL="0" indent="1828800">
              <a:lnSpc>
                <a:spcPct val="95000"/>
              </a:lnSpc>
              <a:buClrTx/>
              <a:buSzTx/>
              <a:buNone/>
              <a:defRPr sz="1800"/>
            </a:lvl5pPr>
          </a:lstStyle>
          <a:p>
            <a:pPr/>
            <a:r>
              <a:t>Body Level One</a:t>
            </a:r>
          </a:p>
          <a:p>
            <a:pPr lvl="1"/>
            <a:r>
              <a:t>Body Level Two</a:t>
            </a:r>
          </a:p>
          <a:p>
            <a:pPr lvl="2"/>
            <a:r>
              <a:t>Body Level Three</a:t>
            </a:r>
          </a:p>
          <a:p>
            <a:pPr lvl="3"/>
            <a:r>
              <a:t>Body Level Four</a:t>
            </a:r>
          </a:p>
          <a:p>
            <a:pPr lvl="4"/>
            <a:r>
              <a:t>Body Level Five</a:t>
            </a:r>
          </a:p>
        </p:txBody>
      </p:sp>
      <p:sp>
        <p:nvSpPr>
          <p:cNvPr id="8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99BDD"/>
        </a:solidFill>
      </p:bgPr>
    </p:bg>
    <p:spTree>
      <p:nvGrpSpPr>
        <p:cNvPr id="1" name=""/>
        <p:cNvGrpSpPr/>
        <p:nvPr/>
      </p:nvGrpSpPr>
      <p:grpSpPr>
        <a:xfrm>
          <a:off x="0" y="0"/>
          <a:ext cx="0" cy="0"/>
          <a:chOff x="0" y="0"/>
          <a:chExt cx="0" cy="0"/>
        </a:xfrm>
      </p:grpSpPr>
      <p:sp>
        <p:nvSpPr>
          <p:cNvPr id="2" name="Rectangle 6"/>
          <p:cNvSpPr/>
          <p:nvPr/>
        </p:nvSpPr>
        <p:spPr>
          <a:xfrm>
            <a:off x="482" y="176109"/>
            <a:ext cx="12188954" cy="1645918"/>
          </a:xfrm>
          <a:prstGeom prst="rect">
            <a:avLst/>
          </a:prstGeom>
          <a:solidFill>
            <a:srgbClr val="FFFFFF"/>
          </a:solidFill>
          <a:ln w="12700">
            <a:miter lim="400000"/>
          </a:ln>
        </p:spPr>
        <p:txBody>
          <a:bodyPr lIns="45719" rIns="45719"/>
          <a:lstStyle/>
          <a:p>
            <a:pPr>
              <a:defRPr>
                <a:solidFill>
                  <a:srgbClr val="FFFFFF"/>
                </a:solidFill>
              </a:defRPr>
            </a:pPr>
          </a:p>
        </p:txBody>
      </p:sp>
      <p:sp>
        <p:nvSpPr>
          <p:cNvPr id="3" name="Title Text"/>
          <p:cNvSpPr txBox="1"/>
          <p:nvPr>
            <p:ph type="title"/>
          </p:nvPr>
        </p:nvSpPr>
        <p:spPr>
          <a:xfrm>
            <a:off x="1202919" y="284175"/>
            <a:ext cx="9784081" cy="1508762"/>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4" name="Body Level One…"/>
          <p:cNvSpPr txBox="1"/>
          <p:nvPr>
            <p:ph type="body" idx="1"/>
          </p:nvPr>
        </p:nvSpPr>
        <p:spPr>
          <a:xfrm>
            <a:off x="1202919" y="2011679"/>
            <a:ext cx="9784081" cy="4206242"/>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0658926" y="6470796"/>
            <a:ext cx="256541" cy="269241"/>
          </a:xfrm>
          <a:prstGeom prst="rect">
            <a:avLst/>
          </a:prstGeom>
          <a:ln w="12700">
            <a:miter lim="400000"/>
          </a:ln>
        </p:spPr>
        <p:txBody>
          <a:bodyPr wrap="none" lIns="45719" rIns="45719" anchor="ctr">
            <a:spAutoFit/>
          </a:bodyPr>
          <a:lstStyle>
            <a:lvl1pPr>
              <a:defRPr sz="12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1pPr>
      <a:lvl2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2pPr>
      <a:lvl3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3pPr>
      <a:lvl4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4pPr>
      <a:lvl5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5pPr>
      <a:lvl6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6pPr>
      <a:lvl7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7pPr>
      <a:lvl8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8pPr>
      <a:lvl9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9pPr>
    </p:titleStyle>
    <p:bodyStyle>
      <a:lvl1pPr marL="182879" marR="0" indent="-182879"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1pPr>
      <a:lvl2pPr marL="429768" marR="0" indent="-201167"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2pPr>
      <a:lvl3pPr marL="680720" marR="0" indent="-22352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3pPr>
      <a:lvl4pPr marL="9372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4pPr>
      <a:lvl5pPr marL="11658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5pPr>
      <a:lvl6pPr marL="13703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6pPr>
      <a:lvl7pPr marL="15575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7pPr>
      <a:lvl8pPr marL="17147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8pPr>
      <a:lvl9pPr marL="1891925"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9pPr>
    </p:bodyStyle>
    <p:otherStyle>
      <a:lvl1pPr marL="0" marR="0" indent="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1pPr>
      <a:lvl2pPr marL="0" marR="0" indent="457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2pPr>
      <a:lvl3pPr marL="0" marR="0" indent="914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3pPr>
      <a:lvl4pPr marL="0" marR="0" indent="1371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4pPr>
      <a:lvl5pPr marL="0" marR="0" indent="18288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5pPr>
      <a:lvl6pPr marL="0" marR="0" indent="22860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6pPr>
      <a:lvl7pPr marL="0" marR="0" indent="2743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7pPr>
      <a:lvl8pPr marL="0" marR="0" indent="3200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8pPr>
      <a:lvl9pPr marL="0" marR="0" indent="3657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Subtitle 2"/>
          <p:cNvSpPr txBox="1"/>
          <p:nvPr>
            <p:ph type="subTitle" sz="half" idx="1"/>
          </p:nvPr>
        </p:nvSpPr>
        <p:spPr>
          <a:xfrm>
            <a:off x="3048000" y="3993218"/>
            <a:ext cx="9144000" cy="2927049"/>
          </a:xfrm>
          <a:prstGeom prst="rect">
            <a:avLst/>
          </a:prstGeom>
        </p:spPr>
        <p:txBody>
          <a:bodyPr/>
          <a:lstStyle/>
          <a:p>
            <a:pPr indent="-228600" algn="l">
              <a:buClr>
                <a:srgbClr val="FFFFFF"/>
              </a:buClr>
              <a:buSzPct val="100000"/>
              <a:buFont typeface="Arial"/>
              <a:buChar char="•"/>
              <a:defRPr sz="2400"/>
            </a:pPr>
            <a:r>
              <a:t> Spring Fever and March Madness — Not Just Basketball!</a:t>
            </a:r>
          </a:p>
          <a:p>
            <a:pPr indent="-228600" algn="l">
              <a:buClr>
                <a:srgbClr val="FFFFFF"/>
              </a:buClr>
              <a:buSzPct val="100000"/>
              <a:buFont typeface="Arial"/>
              <a:buChar char="•"/>
              <a:defRPr sz="2400"/>
            </a:pPr>
            <a:r>
              <a:t> Ergonomics 101</a:t>
            </a:r>
          </a:p>
          <a:p>
            <a:pPr indent="-228600" algn="l">
              <a:buClr>
                <a:srgbClr val="FFFFFF"/>
              </a:buClr>
              <a:buSzPct val="100000"/>
              <a:buFont typeface="Arial"/>
              <a:buChar char="•"/>
              <a:defRPr sz="2400"/>
            </a:pPr>
            <a:r>
              <a:t>Footwear and Back-Related Items</a:t>
            </a:r>
          </a:p>
          <a:p>
            <a:pPr indent="-228600" algn="l">
              <a:buClr>
                <a:srgbClr val="FFFFFF"/>
              </a:buClr>
              <a:buSzPct val="100000"/>
              <a:buFont typeface="Arial"/>
              <a:buChar char="•"/>
              <a:defRPr sz="2400"/>
            </a:pPr>
            <a:r>
              <a:t>Please Think About These Items</a:t>
            </a:r>
          </a:p>
        </p:txBody>
      </p:sp>
      <p:sp>
        <p:nvSpPr>
          <p:cNvPr id="98" name="TextBox 5"/>
          <p:cNvSpPr txBox="1"/>
          <p:nvPr/>
        </p:nvSpPr>
        <p:spPr>
          <a:xfrm>
            <a:off x="543326" y="2450021"/>
            <a:ext cx="11216290" cy="1056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5400">
                <a:ln w="12700" cap="flat">
                  <a:solidFill>
                    <a:srgbClr val="F2F2F2"/>
                  </a:solidFill>
                  <a:prstDash val="solid"/>
                  <a:round/>
                </a:ln>
                <a:solidFill>
                  <a:srgbClr val="4FB2FF"/>
                </a:solidFill>
                <a:effectLst>
                  <a:outerShdw sx="100000" sy="100000" kx="0" ky="0" algn="b" rotWithShape="0" blurRad="38100" dist="20320" dir="1800000">
                    <a:srgbClr val="000000">
                      <a:alpha val="40000"/>
                    </a:srgbClr>
                  </a:outerShdw>
                </a:effectLst>
                <a:latin typeface="Arial Black"/>
                <a:ea typeface="Arial Black"/>
                <a:cs typeface="Arial Black"/>
                <a:sym typeface="Arial Black"/>
              </a:defRPr>
            </a:lvl1pPr>
          </a:lstStyle>
          <a:p>
            <a:pPr/>
            <a:r>
              <a:t>March Safety Info</a:t>
            </a:r>
          </a:p>
        </p:txBody>
      </p:sp>
      <p:pic>
        <p:nvPicPr>
          <p:cNvPr id="99" name="Picture 1" descr="Picture 1"/>
          <p:cNvPicPr>
            <a:picLocks noChangeAspect="1"/>
          </p:cNvPicPr>
          <p:nvPr/>
        </p:nvPicPr>
        <p:blipFill>
          <a:blip r:embed="rId2">
            <a:extLst/>
          </a:blip>
          <a:stretch>
            <a:fillRect/>
          </a:stretch>
        </p:blipFill>
        <p:spPr>
          <a:xfrm>
            <a:off x="3485443" y="172154"/>
            <a:ext cx="4879624" cy="1781451"/>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Title 1"/>
          <p:cNvSpPr txBox="1"/>
          <p:nvPr>
            <p:ph type="title"/>
          </p:nvPr>
        </p:nvSpPr>
        <p:spPr>
          <a:xfrm>
            <a:off x="-396679" y="264784"/>
            <a:ext cx="10358966" cy="1185333"/>
          </a:xfrm>
          <a:prstGeom prst="rect">
            <a:avLst/>
          </a:prstGeom>
        </p:spPr>
        <p:txBody>
          <a:bodyPr anchor="b"/>
          <a:lstStyle/>
          <a:p>
            <a:pPr algn="ctr">
              <a:defRPr sz="3600" u="sng"/>
            </a:pPr>
            <a:r>
              <a:t>Spring Fever and March Madness</a:t>
            </a:r>
            <a:br/>
            <a:r>
              <a:rPr sz="2400">
                <a:solidFill>
                  <a:srgbClr val="FF0000"/>
                </a:solidFill>
              </a:rPr>
              <a:t> Will be occurring even without the sporting events</a:t>
            </a:r>
            <a:r>
              <a:rPr sz="2400">
                <a:solidFill>
                  <a:srgbClr val="FF0000"/>
                </a:solidFill>
              </a:rPr>
              <a:t>…</a:t>
            </a:r>
          </a:p>
        </p:txBody>
      </p:sp>
      <p:pic>
        <p:nvPicPr>
          <p:cNvPr id="102" name="Picture 3" descr="Picture 3"/>
          <p:cNvPicPr>
            <a:picLocks noChangeAspect="1"/>
          </p:cNvPicPr>
          <p:nvPr/>
        </p:nvPicPr>
        <p:blipFill>
          <a:blip r:embed="rId2">
            <a:extLst/>
          </a:blip>
          <a:stretch>
            <a:fillRect/>
          </a:stretch>
        </p:blipFill>
        <p:spPr>
          <a:xfrm>
            <a:off x="9742674" y="788079"/>
            <a:ext cx="2429935" cy="1862668"/>
          </a:xfrm>
          <a:prstGeom prst="rect">
            <a:avLst/>
          </a:prstGeom>
          <a:ln w="12700">
            <a:miter lim="400000"/>
          </a:ln>
        </p:spPr>
      </p:pic>
      <p:sp>
        <p:nvSpPr>
          <p:cNvPr id="103" name="Content Placeholder 2"/>
          <p:cNvSpPr txBox="1"/>
          <p:nvPr>
            <p:ph type="body" idx="1"/>
          </p:nvPr>
        </p:nvSpPr>
        <p:spPr>
          <a:xfrm>
            <a:off x="464121" y="2297011"/>
            <a:ext cx="10723035" cy="4343401"/>
          </a:xfrm>
          <a:prstGeom prst="rect">
            <a:avLst/>
          </a:prstGeom>
        </p:spPr>
        <p:txBody>
          <a:bodyPr/>
          <a:lstStyle/>
          <a:p>
            <a:pPr marL="349250" indent="-349250">
              <a:lnSpc>
                <a:spcPct val="100000"/>
              </a:lnSpc>
              <a:spcBef>
                <a:spcPts val="2000"/>
              </a:spcBef>
              <a:buClr>
                <a:srgbClr val="6FB7D7"/>
              </a:buClr>
              <a:buSzPct val="110000"/>
              <a:buFont typeface="Arial"/>
              <a:buChar char="•"/>
              <a:defRPr sz="1800">
                <a:latin typeface="News Gothic MT"/>
                <a:ea typeface="News Gothic MT"/>
                <a:cs typeface="News Gothic MT"/>
                <a:sym typeface="News Gothic MT"/>
              </a:defRPr>
            </a:pPr>
            <a:r>
              <a:t>The fact is, people often behave unpredictably in early spring.</a:t>
            </a:r>
          </a:p>
          <a:p>
            <a:pPr marL="349250" indent="-349250">
              <a:lnSpc>
                <a:spcPct val="100000"/>
              </a:lnSpc>
              <a:spcBef>
                <a:spcPts val="2000"/>
              </a:spcBef>
              <a:buClr>
                <a:srgbClr val="6FB7D7"/>
              </a:buClr>
              <a:buSzPct val="110000"/>
              <a:buFont typeface="Arial"/>
              <a:buChar char="•"/>
              <a:defRPr sz="1800">
                <a:latin typeface="News Gothic MT"/>
                <a:ea typeface="News Gothic MT"/>
                <a:cs typeface="News Gothic MT"/>
                <a:sym typeface="News Gothic MT"/>
              </a:defRPr>
            </a:pPr>
            <a:r>
              <a:t>For your personal safety practice heightened awareness both on and off the job.</a:t>
            </a:r>
          </a:p>
          <a:p>
            <a:pPr marL="349250" indent="-349250">
              <a:lnSpc>
                <a:spcPct val="100000"/>
              </a:lnSpc>
              <a:spcBef>
                <a:spcPts val="2000"/>
              </a:spcBef>
              <a:buClr>
                <a:srgbClr val="6FB7D7"/>
              </a:buClr>
              <a:buSzPct val="110000"/>
              <a:buFont typeface="Arial"/>
              <a:buChar char="•"/>
              <a:defRPr sz="1800">
                <a:latin typeface="News Gothic MT"/>
                <a:ea typeface="News Gothic MT"/>
                <a:cs typeface="News Gothic MT"/>
                <a:sym typeface="News Gothic MT"/>
              </a:defRPr>
            </a:pPr>
            <a:r>
              <a:t>Springtime risk factors include: sleep deprivation, chronic fatigue, dehydration, impairments, distractions, etc.</a:t>
            </a:r>
          </a:p>
          <a:p>
            <a:pPr marL="349250" indent="-349250">
              <a:lnSpc>
                <a:spcPct val="100000"/>
              </a:lnSpc>
              <a:spcBef>
                <a:spcPts val="2000"/>
              </a:spcBef>
              <a:buClr>
                <a:srgbClr val="6FB7D7"/>
              </a:buClr>
              <a:buSzPct val="110000"/>
              <a:buFont typeface="Arial"/>
              <a:buChar char="•"/>
              <a:defRPr sz="1800">
                <a:latin typeface="News Gothic MT"/>
                <a:ea typeface="News Gothic MT"/>
                <a:cs typeface="News Gothic MT"/>
                <a:sym typeface="News Gothic MT"/>
              </a:defRPr>
            </a:pPr>
            <a:r>
              <a:t>Examples: people running red lights; glare blindness while driving; longer daylight hours equal longer work shifts and less sleep.</a:t>
            </a:r>
          </a:p>
          <a:p>
            <a:pPr marL="349250" indent="-349250">
              <a:lnSpc>
                <a:spcPct val="100000"/>
              </a:lnSpc>
              <a:spcBef>
                <a:spcPts val="2000"/>
              </a:spcBef>
              <a:buClr>
                <a:srgbClr val="6FB7D7"/>
              </a:buClr>
              <a:buSzPct val="110000"/>
              <a:buFont typeface="Arial"/>
              <a:buChar char="•"/>
              <a:defRPr sz="1800">
                <a:latin typeface="News Gothic MT"/>
                <a:ea typeface="News Gothic MT"/>
                <a:cs typeface="News Gothic MT"/>
                <a:sym typeface="News Gothic MT"/>
              </a:defRPr>
            </a:pPr>
            <a:r>
              <a:t>A combination of the above factors and more may create unpredictable hazards in any environment.</a:t>
            </a:r>
          </a:p>
          <a:p>
            <a:pPr marL="349250" indent="-349250">
              <a:lnSpc>
                <a:spcPct val="100000"/>
              </a:lnSpc>
              <a:spcBef>
                <a:spcPts val="2000"/>
              </a:spcBef>
              <a:buClr>
                <a:srgbClr val="6FB7D7"/>
              </a:buClr>
              <a:buSzPct val="110000"/>
              <a:buFont typeface="Arial"/>
              <a:buChar char="•"/>
              <a:defRPr b="1" sz="1800">
                <a:latin typeface="News Gothic MT"/>
                <a:ea typeface="News Gothic MT"/>
                <a:cs typeface="News Gothic MT"/>
                <a:sym typeface="News Gothic MT"/>
              </a:defRPr>
            </a:pPr>
            <a:r>
              <a:t>Practicing personal safety awareness in all situations –  on and off the job –  is the best defense for March Madness.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Title 1"/>
          <p:cNvSpPr txBox="1"/>
          <p:nvPr>
            <p:ph type="title"/>
          </p:nvPr>
        </p:nvSpPr>
        <p:spPr>
          <a:xfrm>
            <a:off x="2870283" y="844289"/>
            <a:ext cx="3557487" cy="533400"/>
          </a:xfrm>
          <a:prstGeom prst="rect">
            <a:avLst/>
          </a:prstGeom>
        </p:spPr>
        <p:txBody>
          <a:bodyPr anchor="b"/>
          <a:lstStyle>
            <a:lvl1pPr defTabSz="566927">
              <a:defRPr sz="3100" u="sng"/>
            </a:lvl1pPr>
          </a:lstStyle>
          <a:p>
            <a:pPr/>
            <a:r>
              <a:t>Ergonomics 101</a:t>
            </a:r>
          </a:p>
        </p:txBody>
      </p:sp>
      <p:pic>
        <p:nvPicPr>
          <p:cNvPr id="106" name="Picture 3" descr="Picture 3"/>
          <p:cNvPicPr>
            <a:picLocks noChangeAspect="1"/>
          </p:cNvPicPr>
          <p:nvPr/>
        </p:nvPicPr>
        <p:blipFill>
          <a:blip r:embed="rId2">
            <a:extLst/>
          </a:blip>
          <a:stretch>
            <a:fillRect/>
          </a:stretch>
        </p:blipFill>
        <p:spPr>
          <a:xfrm>
            <a:off x="8711552" y="625798"/>
            <a:ext cx="2125204" cy="1530653"/>
          </a:xfrm>
          <a:prstGeom prst="rect">
            <a:avLst/>
          </a:prstGeom>
          <a:ln w="12700">
            <a:miter lim="400000"/>
          </a:ln>
        </p:spPr>
      </p:pic>
      <p:sp>
        <p:nvSpPr>
          <p:cNvPr id="107" name="Before you start to lift, be sure you stretch and flex your body. This is medically                                       proven to reduce soft tissue injury, strain, sprains, and etc.…"/>
          <p:cNvSpPr txBox="1"/>
          <p:nvPr/>
        </p:nvSpPr>
        <p:spPr>
          <a:xfrm>
            <a:off x="868009" y="1920024"/>
            <a:ext cx="9382483" cy="46761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1600">
                <a:solidFill>
                  <a:srgbClr val="FFFFFF"/>
                </a:solidFill>
                <a:latin typeface="News Gothic MT"/>
                <a:ea typeface="News Gothic MT"/>
                <a:cs typeface="News Gothic MT"/>
                <a:sym typeface="News Gothic MT"/>
              </a:defRPr>
            </a:pPr>
            <a:r>
              <a:t>Before you start to lift, be sure you stretch and flex your body. This is medically                                       proven to reduce soft tissue injury, strain, sprains, and etc.</a:t>
            </a:r>
          </a:p>
          <a:p>
            <a:pPr>
              <a:defRPr sz="1600">
                <a:solidFill>
                  <a:srgbClr val="FFFFFF"/>
                </a:solidFill>
                <a:latin typeface="News Gothic MT"/>
                <a:ea typeface="News Gothic MT"/>
                <a:cs typeface="News Gothic MT"/>
                <a:sym typeface="News Gothic MT"/>
              </a:defRPr>
            </a:pPr>
          </a:p>
          <a:p>
            <a:pPr marL="342900" indent="-342900">
              <a:buSzPct val="100000"/>
              <a:buFont typeface="Arial"/>
              <a:buChar char="•"/>
              <a:defRPr sz="1600">
                <a:solidFill>
                  <a:srgbClr val="FFFFFF"/>
                </a:solidFill>
                <a:latin typeface="News Gothic MT"/>
                <a:ea typeface="News Gothic MT"/>
                <a:cs typeface="News Gothic MT"/>
                <a:sym typeface="News Gothic MT"/>
              </a:defRPr>
            </a:pPr>
            <a:r>
              <a:t>Try to keep the load you are lifting close to you. Avoid a long stretch out in front of your body. Reposition the load or your posture as needed.</a:t>
            </a:r>
          </a:p>
          <a:p>
            <a:pPr>
              <a:defRPr sz="1600">
                <a:solidFill>
                  <a:srgbClr val="FFFFFF"/>
                </a:solidFill>
                <a:latin typeface="News Gothic MT"/>
                <a:ea typeface="News Gothic MT"/>
                <a:cs typeface="News Gothic MT"/>
                <a:sym typeface="News Gothic MT"/>
              </a:defRPr>
            </a:pPr>
          </a:p>
          <a:p>
            <a:pPr marL="342900" indent="-342900">
              <a:buSzPct val="100000"/>
              <a:buFont typeface="Arial"/>
              <a:buChar char="•"/>
              <a:defRPr sz="1600">
                <a:solidFill>
                  <a:srgbClr val="FFFFFF"/>
                </a:solidFill>
                <a:latin typeface="News Gothic MT"/>
                <a:ea typeface="News Gothic MT"/>
                <a:cs typeface="News Gothic MT"/>
                <a:sym typeface="News Gothic MT"/>
              </a:defRPr>
            </a:pPr>
            <a:r>
              <a:t>Remember: your strength zone is between your knees and chest. Outside of this range, use extra caution.</a:t>
            </a:r>
          </a:p>
          <a:p>
            <a:pPr>
              <a:defRPr sz="1600">
                <a:solidFill>
                  <a:srgbClr val="FFFFFF"/>
                </a:solidFill>
                <a:latin typeface="News Gothic MT"/>
                <a:ea typeface="News Gothic MT"/>
                <a:cs typeface="News Gothic MT"/>
                <a:sym typeface="News Gothic MT"/>
              </a:defRPr>
            </a:pPr>
          </a:p>
          <a:p>
            <a:pPr marL="342900" indent="-342900">
              <a:buSzPct val="100000"/>
              <a:buFont typeface="Arial"/>
              <a:buChar char="•"/>
              <a:defRPr sz="1600">
                <a:solidFill>
                  <a:srgbClr val="FFFFFF"/>
                </a:solidFill>
                <a:latin typeface="News Gothic MT"/>
                <a:ea typeface="News Gothic MT"/>
                <a:cs typeface="News Gothic MT"/>
                <a:sym typeface="News Gothic MT"/>
              </a:defRPr>
            </a:pPr>
            <a:r>
              <a:t>Use a correct stance and foot positioning, whether walking, standing or climbing.</a:t>
            </a:r>
          </a:p>
          <a:p>
            <a:pPr>
              <a:defRPr sz="1600">
                <a:solidFill>
                  <a:srgbClr val="FFFFFF"/>
                </a:solidFill>
                <a:latin typeface="News Gothic MT"/>
                <a:ea typeface="News Gothic MT"/>
                <a:cs typeface="News Gothic MT"/>
                <a:sym typeface="News Gothic MT"/>
              </a:defRPr>
            </a:pPr>
          </a:p>
          <a:p>
            <a:pPr marL="342900" indent="-342900">
              <a:buSzPct val="100000"/>
              <a:buFont typeface="Arial"/>
              <a:buChar char="•"/>
              <a:defRPr sz="1600">
                <a:solidFill>
                  <a:srgbClr val="FFFFFF"/>
                </a:solidFill>
                <a:latin typeface="News Gothic MT"/>
                <a:ea typeface="News Gothic MT"/>
                <a:cs typeface="News Gothic MT"/>
                <a:sym typeface="News Gothic MT"/>
              </a:defRPr>
            </a:pPr>
            <a:r>
              <a:t>Avoid prolonged awkward postures; if you will need to be in an awkward position, stretch and flex before hand in order to limber up.</a:t>
            </a:r>
          </a:p>
          <a:p>
            <a:pPr>
              <a:defRPr sz="1600">
                <a:solidFill>
                  <a:srgbClr val="FFFFFF"/>
                </a:solidFill>
                <a:latin typeface="News Gothic MT"/>
                <a:ea typeface="News Gothic MT"/>
                <a:cs typeface="News Gothic MT"/>
                <a:sym typeface="News Gothic MT"/>
              </a:defRPr>
            </a:pPr>
          </a:p>
          <a:p>
            <a:pPr marL="342900" indent="-342900">
              <a:buSzPct val="100000"/>
              <a:buFont typeface="Arial"/>
              <a:buChar char="•"/>
              <a:defRPr sz="1600">
                <a:solidFill>
                  <a:srgbClr val="FFFFFF"/>
                </a:solidFill>
                <a:latin typeface="News Gothic MT"/>
                <a:ea typeface="News Gothic MT"/>
                <a:cs typeface="News Gothic MT"/>
                <a:sym typeface="News Gothic MT"/>
              </a:defRPr>
            </a:pPr>
            <a:r>
              <a:t>When swinging a tool above your shoulder height, remember that your shoulder is weak when your arm is extended.</a:t>
            </a:r>
          </a:p>
          <a:p>
            <a:pPr>
              <a:defRPr sz="1600">
                <a:solidFill>
                  <a:srgbClr val="FFFFFF"/>
                </a:solidFill>
                <a:latin typeface="News Gothic MT"/>
                <a:ea typeface="News Gothic MT"/>
                <a:cs typeface="News Gothic MT"/>
                <a:sym typeface="News Gothic MT"/>
              </a:defRPr>
            </a:pPr>
          </a:p>
          <a:p>
            <a:pPr marL="342900" indent="-342900">
              <a:buSzPct val="100000"/>
              <a:buFont typeface="Arial"/>
              <a:buChar char="•"/>
              <a:defRPr sz="1600">
                <a:solidFill>
                  <a:srgbClr val="FFFFFF"/>
                </a:solidFill>
                <a:latin typeface="News Gothic MT"/>
                <a:ea typeface="News Gothic MT"/>
                <a:cs typeface="News Gothic MT"/>
                <a:sym typeface="News Gothic MT"/>
              </a:defRPr>
            </a:pPr>
            <a:r>
              <a:t>When doing a repetitive motion such as hammer strikes be sure to use a benign posture,  as well as grip and stance.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Title 1"/>
          <p:cNvSpPr txBox="1"/>
          <p:nvPr>
            <p:ph type="title"/>
          </p:nvPr>
        </p:nvSpPr>
        <p:spPr>
          <a:xfrm>
            <a:off x="832681" y="652933"/>
            <a:ext cx="8636001" cy="692270"/>
          </a:xfrm>
          <a:prstGeom prst="rect">
            <a:avLst/>
          </a:prstGeom>
        </p:spPr>
        <p:txBody>
          <a:bodyPr anchor="b"/>
          <a:lstStyle/>
          <a:p>
            <a:pPr defTabSz="804672">
              <a:defRPr sz="3520" u="sng"/>
            </a:pPr>
            <a:r>
              <a:t> </a:t>
            </a:r>
            <a:r>
              <a:rPr sz="2816"/>
              <a:t>Footwear and Back Health-related Factors</a:t>
            </a:r>
          </a:p>
        </p:txBody>
      </p:sp>
      <p:pic>
        <p:nvPicPr>
          <p:cNvPr id="110" name="Picture 3" descr="Picture 3"/>
          <p:cNvPicPr>
            <a:picLocks noChangeAspect="1"/>
          </p:cNvPicPr>
          <p:nvPr/>
        </p:nvPicPr>
        <p:blipFill>
          <a:blip r:embed="rId2">
            <a:extLst/>
          </a:blip>
          <a:stretch>
            <a:fillRect/>
          </a:stretch>
        </p:blipFill>
        <p:spPr>
          <a:xfrm>
            <a:off x="9887549" y="417061"/>
            <a:ext cx="1746552" cy="1652987"/>
          </a:xfrm>
          <a:prstGeom prst="rect">
            <a:avLst/>
          </a:prstGeom>
          <a:ln w="12700">
            <a:miter lim="400000"/>
          </a:ln>
        </p:spPr>
      </p:pic>
      <p:sp>
        <p:nvSpPr>
          <p:cNvPr id="111" name="Content Placeholder 2"/>
          <p:cNvSpPr txBox="1"/>
          <p:nvPr>
            <p:ph type="body" idx="1"/>
          </p:nvPr>
        </p:nvSpPr>
        <p:spPr>
          <a:xfrm>
            <a:off x="335887" y="2026060"/>
            <a:ext cx="11189144" cy="5762521"/>
          </a:xfrm>
          <a:prstGeom prst="rect">
            <a:avLst/>
          </a:prstGeom>
        </p:spPr>
        <p:txBody>
          <a:bodyPr/>
          <a:lstStyle/>
          <a:p>
            <a:pPr marL="349250" indent="-349250">
              <a:lnSpc>
                <a:spcPct val="100000"/>
              </a:lnSpc>
              <a:spcBef>
                <a:spcPts val="2000"/>
              </a:spcBef>
              <a:buClr>
                <a:srgbClr val="6FB7D7"/>
              </a:buClr>
              <a:buSzPct val="110000"/>
              <a:buFont typeface="Arial"/>
              <a:buChar char="•"/>
              <a:defRPr sz="1800">
                <a:latin typeface="News Gothic MT"/>
                <a:ea typeface="News Gothic MT"/>
                <a:cs typeface="News Gothic MT"/>
                <a:sym typeface="News Gothic MT"/>
              </a:defRPr>
            </a:pPr>
            <a:r>
              <a:t>A good pair of work boots will move to more than just protect your feet. Where a pair of boots designed for your work environment. Foot care involves more than footwear but it’s a good start. Condition of boots is important since worn soles and tread means the boot does a lot of the work when it’s in proper condition.</a:t>
            </a:r>
          </a:p>
          <a:p>
            <a:pPr marL="349250" indent="-349250">
              <a:lnSpc>
                <a:spcPct val="100000"/>
              </a:lnSpc>
              <a:spcBef>
                <a:spcPts val="2000"/>
              </a:spcBef>
              <a:buClr>
                <a:srgbClr val="6FB7D7"/>
              </a:buClr>
              <a:buSzPct val="110000"/>
              <a:buFont typeface="Arial"/>
              <a:buChar char="•"/>
              <a:defRPr sz="1800">
                <a:latin typeface="News Gothic MT"/>
                <a:ea typeface="News Gothic MT"/>
                <a:cs typeface="News Gothic MT"/>
                <a:sym typeface="News Gothic MT"/>
              </a:defRPr>
            </a:pPr>
            <a:r>
              <a:t>Avoid loose cuffs. Tuck them in or otherwise strapped them securely. Loose cuffs are also a vector for ticks and other insects.</a:t>
            </a:r>
          </a:p>
          <a:p>
            <a:pPr marL="349250" indent="-349250">
              <a:lnSpc>
                <a:spcPct val="100000"/>
              </a:lnSpc>
              <a:spcBef>
                <a:spcPts val="2000"/>
              </a:spcBef>
              <a:buClr>
                <a:srgbClr val="6FB7D7"/>
              </a:buClr>
              <a:buSzPct val="110000"/>
              <a:buFont typeface="Arial"/>
              <a:buChar char="•"/>
              <a:defRPr sz="1800">
                <a:latin typeface="News Gothic MT"/>
                <a:ea typeface="News Gothic MT"/>
                <a:cs typeface="News Gothic MT"/>
                <a:sym typeface="News Gothic MT"/>
              </a:defRPr>
            </a:pPr>
            <a:r>
              <a:t> Prolonged standing or walking on pavement or other hard surfaces can affect your feet negatively. Cushion souls or inserts are important to relieve the impact of “heel strike” on pavement. Avoid wearing wet or damp boots. If your job description calls for getting wet feet, keep a spare pair handy for change out. Dry your feet completely after showering, Since this helps foot and toe health. Change socks if needed to keep your feet dry. Allow your boots to dry thoroughly overnight; stuff with newspaper to work out moisture. Remove the insoles and wash or replaced periodically.</a:t>
            </a:r>
          </a:p>
          <a:p>
            <a:pPr marL="349250" indent="-349250">
              <a:lnSpc>
                <a:spcPct val="100000"/>
              </a:lnSpc>
              <a:spcBef>
                <a:spcPts val="2000"/>
              </a:spcBef>
              <a:buClr>
                <a:srgbClr val="6FB7D7"/>
              </a:buClr>
              <a:buSzPct val="110000"/>
              <a:buFont typeface="Arial"/>
              <a:buChar char="•"/>
              <a:defRPr sz="1800">
                <a:latin typeface="News Gothic MT"/>
                <a:ea typeface="News Gothic MT"/>
                <a:cs typeface="News Gothic MT"/>
                <a:sym typeface="News Gothic MT"/>
              </a:defRPr>
            </a:pPr>
            <a:r>
              <a:t>Slip and fall prevention starts with a stable platform for the foot. Risk factors include: upper body weight transfer on uneven, irregular surfaces, runs, toeholds, changes in elevation, distractions, carrying objects, walking while yakking on the phone, etc.</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3" name="Title 1"/>
          <p:cNvSpPr txBox="1"/>
          <p:nvPr>
            <p:ph type="title"/>
          </p:nvPr>
        </p:nvSpPr>
        <p:spPr>
          <a:xfrm>
            <a:off x="728429" y="552095"/>
            <a:ext cx="11046792" cy="1087425"/>
          </a:xfrm>
          <a:prstGeom prst="rect">
            <a:avLst/>
          </a:prstGeom>
        </p:spPr>
        <p:txBody>
          <a:bodyPr/>
          <a:lstStyle>
            <a:lvl1pPr marL="228600" indent="-457200">
              <a:defRPr b="1" sz="3600"/>
            </a:lvl1pPr>
          </a:lstStyle>
          <a:p>
            <a:pPr/>
            <a:r>
              <a:t>Please Think About These Items</a:t>
            </a:r>
          </a:p>
        </p:txBody>
      </p:sp>
      <p:sp>
        <p:nvSpPr>
          <p:cNvPr id="114" name="Content Placeholder 2"/>
          <p:cNvSpPr txBox="1"/>
          <p:nvPr>
            <p:ph type="body" idx="1"/>
          </p:nvPr>
        </p:nvSpPr>
        <p:spPr>
          <a:xfrm>
            <a:off x="821265" y="2844234"/>
            <a:ext cx="8746068" cy="4592321"/>
          </a:xfrm>
          <a:prstGeom prst="rect">
            <a:avLst/>
          </a:prstGeom>
        </p:spPr>
        <p:txBody>
          <a:bodyPr/>
          <a:lstStyle/>
          <a:p>
            <a:pPr>
              <a:buFont typeface="Arial"/>
              <a:buChar char="•"/>
              <a:defRPr sz="2000"/>
            </a:pPr>
            <a:r>
              <a:t>Seasonal ‘shift’ is in process. Risk factors include: fatigue, dehydration; distraction, stress, Covid and flu, general activity level increase, etc.</a:t>
            </a:r>
          </a:p>
          <a:p>
            <a:pPr>
              <a:buFont typeface="Arial"/>
              <a:buChar char="•"/>
              <a:defRPr sz="2000"/>
            </a:pPr>
            <a:r>
              <a:t>Annual bell curve increase in ‘incidents’ of all types- spring &amp; summer. </a:t>
            </a:r>
          </a:p>
          <a:p>
            <a:pPr>
              <a:buFont typeface="Arial"/>
              <a:buChar char="•"/>
              <a:defRPr sz="2000"/>
            </a:pPr>
            <a:r>
              <a:t>Be alert for ‘</a:t>
            </a:r>
            <a:r>
              <a:rPr u="sng"/>
              <a:t>Close Call’ </a:t>
            </a:r>
            <a:r>
              <a:t>situations and report them.</a:t>
            </a:r>
          </a:p>
          <a:p>
            <a:pPr>
              <a:buFont typeface="Arial"/>
              <a:buChar char="•"/>
              <a:defRPr sz="2000"/>
            </a:pPr>
            <a:r>
              <a:t>One of our primary goals is to stay ‘incident free’ throughout this year.  That would be a great achievement so please stay ‘on message’!!</a:t>
            </a:r>
          </a:p>
          <a:p>
            <a:pPr>
              <a:buFont typeface="Arial"/>
              <a:buChar char="•"/>
              <a:defRPr sz="2000"/>
            </a:pPr>
            <a:r>
              <a:t>‘Think Safety’ is way more than just a casual remark. </a:t>
            </a:r>
          </a:p>
          <a:p>
            <a:pPr>
              <a:buFont typeface="Arial"/>
              <a:buChar char="•"/>
              <a:defRPr sz="2000"/>
            </a:pPr>
            <a:r>
              <a:t>Covid engendered a lot of ‘Be Safe Out There’ reminders. The outcome is to essentially ‘practice what we preach’, on &amp; off the job! </a:t>
            </a:r>
          </a:p>
        </p:txBody>
      </p:sp>
      <p:pic>
        <p:nvPicPr>
          <p:cNvPr id="115" name="Picture 4" descr="Picture 4"/>
          <p:cNvPicPr>
            <a:picLocks noChangeAspect="1"/>
          </p:cNvPicPr>
          <p:nvPr/>
        </p:nvPicPr>
        <p:blipFill>
          <a:blip r:embed="rId2">
            <a:extLst/>
          </a:blip>
          <a:stretch>
            <a:fillRect/>
          </a:stretch>
        </p:blipFill>
        <p:spPr>
          <a:xfrm>
            <a:off x="9109412" y="1400196"/>
            <a:ext cx="2676527" cy="1856841"/>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099BDD"/>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Corbel"/>
        <a:ea typeface="Corbel"/>
        <a:cs typeface="Corbel"/>
      </a:majorFont>
      <a:minorFont>
        <a:latin typeface="Helvetica"/>
        <a:ea typeface="Helvetica"/>
        <a:cs typeface="Helvetica"/>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anded">
  <a:themeElements>
    <a:clrScheme name="Banded">
      <a:dk1>
        <a:srgbClr val="000000"/>
      </a:dk1>
      <a:lt1>
        <a:srgbClr val="FFFFFF"/>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Corbel"/>
        <a:ea typeface="Corbel"/>
        <a:cs typeface="Corbel"/>
      </a:majorFont>
      <a:minorFont>
        <a:latin typeface="Helvetica"/>
        <a:ea typeface="Helvetica"/>
        <a:cs typeface="Helvetica"/>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