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5"/>
          </a:solidFill>
        </a:fill>
      </a:tcStyle>
    </a:wholeTbl>
    <a:band2H>
      <a:tcTxStyle b="def" i="def"/>
      <a:tcStyle>
        <a:tcBdr/>
        <a:fill>
          <a:solidFill>
            <a:srgbClr val="E6F6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A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65758" y="2166364"/>
            <a:ext cx="11471566" cy="17393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996249"/>
            <a:ext cx="9144000" cy="13092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099BD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33191" y="2208878"/>
            <a:ext cx="10515601" cy="1676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3191" y="4010333"/>
            <a:ext cx="10515601" cy="117464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>
                <a:solidFill>
                  <a:srgbClr val="099BDD"/>
                </a:solidFill>
              </a:defRPr>
            </a:lvl1pPr>
            <a:lvl2pPr marL="0" indent="4572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2pPr>
            <a:lvl3pPr marL="0" indent="9144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3pPr>
            <a:lvl4pPr marL="0" indent="13716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4pPr>
            <a:lvl5pPr marL="0" indent="18288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1205343" y="2011679"/>
            <a:ext cx="4754881" cy="42062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207008" y="1913470"/>
            <a:ext cx="4754880" cy="74309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231230" y="1913470"/>
            <a:ext cx="4754881" cy="74309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21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07008" y="2120053"/>
            <a:ext cx="6126480" cy="41148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37605" indent="-209005">
              <a:defRPr sz="3200"/>
            </a:lvl2pPr>
            <a:lvl3pPr marL="701040" indent="-243840">
              <a:defRPr sz="3200"/>
            </a:lvl3pPr>
            <a:lvl4pPr marL="978408" indent="-292608">
              <a:defRPr sz="3200"/>
            </a:lvl4pPr>
            <a:lvl5pPr marL="120700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7789023" y="2147485"/>
            <a:ext cx="3200401" cy="34323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ClrTx/>
              <a:buSzTx/>
              <a:buNone/>
              <a:defRPr sz="18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1280160" y="2211494"/>
            <a:ext cx="6126480" cy="39319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790688" y="2150621"/>
            <a:ext cx="3200401" cy="3429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ClrTx/>
              <a:buSzTx/>
              <a:buNone/>
              <a:defRPr sz="1800"/>
            </a:lvl1pPr>
            <a:lvl2pPr marL="0" indent="457200">
              <a:lnSpc>
                <a:spcPct val="95000"/>
              </a:lnSpc>
              <a:buClrTx/>
              <a:buSzTx/>
              <a:buNone/>
              <a:defRPr sz="1800"/>
            </a:lvl2pPr>
            <a:lvl3pPr marL="0" indent="914400">
              <a:lnSpc>
                <a:spcPct val="95000"/>
              </a:lnSpc>
              <a:buClrTx/>
              <a:buSzTx/>
              <a:buNone/>
              <a:defRPr sz="1800"/>
            </a:lvl3pPr>
            <a:lvl4pPr marL="0" indent="1371600">
              <a:lnSpc>
                <a:spcPct val="95000"/>
              </a:lnSpc>
              <a:buClrTx/>
              <a:buSzTx/>
              <a:buNone/>
              <a:defRPr sz="1800"/>
            </a:lvl4pPr>
            <a:lvl5pPr marL="0" indent="1828800">
              <a:lnSpc>
                <a:spcPct val="95000"/>
              </a:lnSpc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99B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82" y="176109"/>
            <a:ext cx="12188954" cy="1645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02919" y="284175"/>
            <a:ext cx="9784081" cy="15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02919" y="2011679"/>
            <a:ext cx="9784081" cy="420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8926" y="6470796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1pPr>
      <a:lvl2pPr marL="429768" marR="0" indent="-20116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2pPr>
      <a:lvl3pPr marL="680720" marR="0" indent="-22352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3pPr>
      <a:lvl4pPr marL="9372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4pPr>
      <a:lvl5pPr marL="11658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5pPr>
      <a:lvl6pPr marL="13703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6pPr>
      <a:lvl7pPr marL="15575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7pPr>
      <a:lvl8pPr marL="17147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8pPr>
      <a:lvl9pPr marL="1891925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fax.com/blog/top-5-safe-driving-tips/" TargetMode="External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ubtitle 2"/>
          <p:cNvSpPr txBox="1"/>
          <p:nvPr>
            <p:ph type="subTitle" sz="half" idx="1"/>
          </p:nvPr>
        </p:nvSpPr>
        <p:spPr>
          <a:xfrm>
            <a:off x="3857601" y="4094156"/>
            <a:ext cx="7658303" cy="3023811"/>
          </a:xfrm>
          <a:prstGeom prst="rect">
            <a:avLst/>
          </a:prstGeom>
        </p:spPr>
        <p:txBody>
          <a:bodyPr/>
          <a:lstStyle/>
          <a:p>
            <a:pPr algn="l" defTabSz="841247">
              <a:spcBef>
                <a:spcPts val="1100"/>
              </a:spcBef>
              <a:defRPr sz="2208"/>
            </a:pPr>
            <a:r>
              <a:t>•</a:t>
            </a:r>
            <a:r>
              <a:rPr b="1"/>
              <a:t> Deer season means glare season	</a:t>
            </a:r>
            <a:endParaRPr b="1"/>
          </a:p>
          <a:p>
            <a:pPr algn="l" defTabSz="841247">
              <a:spcBef>
                <a:spcPts val="1100"/>
              </a:spcBef>
              <a:defRPr b="1" sz="2208"/>
            </a:pPr>
            <a:r>
              <a:t>• Halloween safety</a:t>
            </a:r>
          </a:p>
          <a:p>
            <a:pPr algn="l" defTabSz="841247">
              <a:spcBef>
                <a:spcPts val="1100"/>
              </a:spcBef>
              <a:defRPr b="1" sz="2208"/>
            </a:pPr>
            <a:r>
              <a:t>• Ergonomics of lifting and movement</a:t>
            </a:r>
          </a:p>
          <a:p>
            <a:pPr algn="l" defTabSz="841247">
              <a:spcBef>
                <a:spcPts val="1100"/>
              </a:spcBef>
              <a:defRPr b="1" sz="2208"/>
            </a:pPr>
            <a:r>
              <a:t>• Cold Weather Reminders &amp; Tips</a:t>
            </a:r>
          </a:p>
          <a:p>
            <a:pPr algn="l" defTabSz="841247">
              <a:spcBef>
                <a:spcPts val="1100"/>
              </a:spcBef>
              <a:defRPr b="1" sz="2208"/>
            </a:pPr>
            <a:r>
              <a:t>• Remember to Drive Defensively! </a:t>
            </a:r>
          </a:p>
          <a:p>
            <a:pPr algn="l" defTabSz="841247">
              <a:spcBef>
                <a:spcPts val="1100"/>
              </a:spcBef>
              <a:defRPr b="1" sz="2208"/>
            </a:pPr>
            <a:r>
              <a:t>• It’s Flu Season: Tips to keep from getting it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180" y="27310"/>
            <a:ext cx="5400073" cy="197145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5"/>
          <p:cNvSpPr txBox="1"/>
          <p:nvPr/>
        </p:nvSpPr>
        <p:spPr>
          <a:xfrm>
            <a:off x="434086" y="2435910"/>
            <a:ext cx="11216290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October Safety Info</a:t>
            </a:r>
            <a:endParaRPr>
              <a:solidFill>
                <a:srgbClr val="FFFFFF"/>
              </a:solidFill>
            </a:endParaRPr>
          </a:p>
          <a:p>
            <a:pPr>
              <a:defRPr sz="4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</a:t>
            </a:r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99294">
            <a:off x="400431" y="4451046"/>
            <a:ext cx="3045425" cy="203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/>
          <p:nvPr>
            <p:ph type="title"/>
          </p:nvPr>
        </p:nvSpPr>
        <p:spPr>
          <a:xfrm>
            <a:off x="792237" y="782096"/>
            <a:ext cx="9784082" cy="669332"/>
          </a:xfrm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Tips for Changing Season</a:t>
            </a:r>
          </a:p>
        </p:txBody>
      </p:sp>
      <p:sp>
        <p:nvSpPr>
          <p:cNvPr id="138" name="Rectangle 5"/>
          <p:cNvSpPr txBox="1"/>
          <p:nvPr/>
        </p:nvSpPr>
        <p:spPr>
          <a:xfrm>
            <a:off x="550695" y="2373895"/>
            <a:ext cx="11090610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Keep in mind, as the season changes, so does our Circadian Rhythm and metabolic processes.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For example, our circulatory and kidney systems will begin to adjust for cooler temperatures. </a:t>
            </a:r>
          </a:p>
          <a:p>
            <a:pPr marL="457200" indent="-457200">
              <a:buSzPct val="100000"/>
              <a:buFont typeface="Arial"/>
              <a:buChar char="•"/>
              <a:defRPr sz="2800" u="sng">
                <a:solidFill>
                  <a:srgbClr val="FFFFFF"/>
                </a:solidFill>
              </a:defRPr>
            </a:pPr>
            <a:r>
              <a:t>Proper diet and hydration </a:t>
            </a:r>
            <a:r>
              <a:rPr u="none"/>
              <a:t>are important factors in this process. 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For the ‘average’ person, not a big deal. </a:t>
            </a:r>
          </a:p>
          <a:p>
            <a:pPr marL="457200" indent="-457200">
              <a:buSzPct val="100000"/>
              <a:buFont typeface="Arial"/>
              <a:buChar char="•"/>
              <a:defRPr sz="2800" u="sng">
                <a:solidFill>
                  <a:srgbClr val="FFFFFF"/>
                </a:solidFill>
              </a:defRPr>
            </a:pPr>
            <a:r>
              <a:t>Proper rest cycles </a:t>
            </a:r>
            <a:r>
              <a:rPr u="none"/>
              <a:t>are also important. Fatigue can affect perceptive ability for example.</a:t>
            </a:r>
          </a:p>
        </p:txBody>
      </p:sp>
      <p:pic>
        <p:nvPicPr>
          <p:cNvPr id="13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3050" y="383831"/>
            <a:ext cx="1771907" cy="1771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xfrm>
            <a:off x="554366" y="307156"/>
            <a:ext cx="8105824" cy="1508762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/>
            <a:r>
              <a:t>It’s Deer Season: Moderate Your Speed!</a:t>
            </a:r>
          </a:p>
        </p:txBody>
      </p:sp>
      <p:sp>
        <p:nvSpPr>
          <p:cNvPr id="103" name="Content Placeholder 2"/>
          <p:cNvSpPr txBox="1"/>
          <p:nvPr>
            <p:ph type="body" idx="1"/>
          </p:nvPr>
        </p:nvSpPr>
        <p:spPr>
          <a:xfrm>
            <a:off x="105879" y="2150774"/>
            <a:ext cx="11392659" cy="4453226"/>
          </a:xfrm>
          <a:prstGeom prst="rect">
            <a:avLst/>
          </a:prstGeom>
        </p:spPr>
        <p:txBody>
          <a:bodyPr/>
          <a:lstStyle/>
          <a:p>
            <a:pPr/>
            <a:r>
              <a:t>Early morning - Late afternoon - All night </a:t>
            </a:r>
          </a:p>
          <a:p>
            <a:pPr/>
            <a:r>
              <a:t>Known population areas, i.e. South West va</a:t>
            </a:r>
          </a:p>
          <a:p>
            <a:pPr/>
            <a:r>
              <a:t>Keep a safe protective distance all around you – avoid swerving into other lanes</a:t>
            </a:r>
          </a:p>
          <a:p>
            <a:pPr/>
            <a:r>
              <a:t>Two lane road – extreme caution; interstate – stay away from other vehicles</a:t>
            </a:r>
          </a:p>
          <a:p>
            <a:pPr/>
            <a:r>
              <a:t>Electronic deer whistles   are supposedly more effective than passive, traditional whistles</a:t>
            </a:r>
          </a:p>
          <a:p>
            <a:pPr/>
            <a:r>
              <a:t>Pick them up at NAPA and put them on your family car as well as your company truck.  </a:t>
            </a:r>
          </a:p>
          <a:p>
            <a:pPr/>
            <a:r>
              <a:t>Never swerve!   (  Never say never!  ) </a:t>
            </a:r>
          </a:p>
        </p:txBody>
      </p:sp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7587" y="1120253"/>
            <a:ext cx="2210542" cy="2210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333585" y="308365"/>
            <a:ext cx="11447178" cy="1508762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Glare Advisory</a:t>
            </a:r>
          </a:p>
        </p:txBody>
      </p:sp>
      <p:sp>
        <p:nvSpPr>
          <p:cNvPr id="107" name="Rectangle 2"/>
          <p:cNvSpPr txBox="1"/>
          <p:nvPr/>
        </p:nvSpPr>
        <p:spPr>
          <a:xfrm>
            <a:off x="710957" y="2274838"/>
            <a:ext cx="10189514" cy="194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Low angle of the sun makes it hard to see animals like deer – or anything else!!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     This includes kids crossing the street on way to school and other vehicles.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Pedestrians – minimize your exposure. Cross at crosswalks only. Stay in protected areas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Drivers – Glare can be blinding. Use good quality sunglasses and use your visors. 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Be aware that oncoming drivers may not see you  because of glare, even with high visibility garments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t>When outside your vehicle, stay in a protected area; stay well away from moving vehicles or equipment</a:t>
            </a:r>
          </a:p>
        </p:txBody>
      </p:sp>
      <p:pic>
        <p:nvPicPr>
          <p:cNvPr id="1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1396" y="364460"/>
            <a:ext cx="2578180" cy="1933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/>
          <p:nvPr>
            <p:ph type="title"/>
          </p:nvPr>
        </p:nvSpPr>
        <p:spPr>
          <a:xfrm>
            <a:off x="645359" y="413593"/>
            <a:ext cx="10845118" cy="1087426"/>
          </a:xfrm>
          <a:prstGeom prst="rect">
            <a:avLst/>
          </a:prstGeom>
        </p:spPr>
        <p:txBody>
          <a:bodyPr/>
          <a:lstStyle>
            <a:lvl1pPr marL="342900" indent="-342900"/>
          </a:lstStyle>
          <a:p>
            <a:pPr/>
            <a:r>
              <a:t>Halloween safety</a:t>
            </a:r>
          </a:p>
        </p:txBody>
      </p:sp>
      <p:sp>
        <p:nvSpPr>
          <p:cNvPr id="111" name="Content Placeholder 2"/>
          <p:cNvSpPr txBox="1"/>
          <p:nvPr>
            <p:ph type="body" idx="1"/>
          </p:nvPr>
        </p:nvSpPr>
        <p:spPr>
          <a:xfrm>
            <a:off x="349553" y="2507584"/>
            <a:ext cx="11633201" cy="395127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Alert your operators to exercise additional caution! Halloween is the 2</a:t>
            </a:r>
            <a:r>
              <a:rPr baseline="30000"/>
              <a:t>nd</a:t>
            </a:r>
            <a:r>
              <a:t> deadliest day of the year for pedestrian accidents (after New Year’s Eve)!</a:t>
            </a:r>
          </a:p>
          <a:p>
            <a:pPr>
              <a:defRPr sz="2400"/>
            </a:pPr>
            <a:r>
              <a:t>Some malls have Halloween events – you may want to adjust your sweeping time.</a:t>
            </a:r>
          </a:p>
          <a:p>
            <a:pPr>
              <a:defRPr sz="2400"/>
            </a:pPr>
            <a:r>
              <a:t>Watch for kids at intersections and anywhere near the street or road.</a:t>
            </a:r>
          </a:p>
          <a:p>
            <a:pPr>
              <a:defRPr sz="2400"/>
            </a:pPr>
            <a:r>
              <a:t>Keep your headlights on, even if it isn’t dark yet.</a:t>
            </a:r>
          </a:p>
          <a:p>
            <a:pPr>
              <a:defRPr sz="2400"/>
            </a:pPr>
            <a:r>
              <a:t>Eliminate </a:t>
            </a:r>
            <a:r>
              <a:rPr u="sng">
                <a:solidFill>
                  <a:srgbClr val="005DBA"/>
                </a:solidFill>
                <a:uFill>
                  <a:solidFill>
                    <a:srgbClr val="005DBA"/>
                  </a:solidFill>
                </a:uFill>
                <a:hlinkClick r:id="rId2" invalidUrl="" action="" tgtFrame="" tooltip="" history="1" highlightClick="0" endSnd="0"/>
              </a:rPr>
              <a:t>any driving distractions</a:t>
            </a:r>
            <a:r>
              <a:t> (as you should be already), including phones, food and loud music.</a:t>
            </a:r>
          </a:p>
          <a:p>
            <a:pPr>
              <a:defRPr sz="2400"/>
            </a:pPr>
            <a:r>
              <a:t>Use extra caution when going through residential neighborhoods.</a:t>
            </a:r>
          </a:p>
        </p:txBody>
      </p:sp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9538" y="796257"/>
            <a:ext cx="2030261" cy="1889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/>
          <a:p>
            <a:pPr/>
            <a:r>
              <a:t>Cooler temps - physiological change starts now</a:t>
            </a:r>
          </a:p>
        </p:txBody>
      </p:sp>
      <p:sp>
        <p:nvSpPr>
          <p:cNvPr id="115" name="Rectangle 5"/>
          <p:cNvSpPr txBox="1"/>
          <p:nvPr/>
        </p:nvSpPr>
        <p:spPr>
          <a:xfrm>
            <a:off x="279559" y="2865261"/>
            <a:ext cx="10878943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Stay hydrated: The cooler temps will start a month-long process of our blood thickening as a mechanism to help keep us warm.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Important time to watch your diet – avoid junk food and sugary beverages.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Daylight savings time will end soon; adjust your sleep schedule.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Be more cautious when moving anything heavy since muscles will be colder.</a:t>
            </a:r>
          </a:p>
        </p:txBody>
      </p:sp>
      <p:pic>
        <p:nvPicPr>
          <p:cNvPr id="1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9033" y="1040360"/>
            <a:ext cx="1825082" cy="1499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/>
          <a:p>
            <a:pPr/>
            <a:r>
              <a:t>Practice Ergonomics – </a:t>
            </a:r>
            <a:br/>
            <a:r>
              <a:t>all season &amp; all activities</a:t>
            </a:r>
          </a:p>
        </p:txBody>
      </p:sp>
      <p:sp>
        <p:nvSpPr>
          <p:cNvPr id="119" name="Rectangle 5"/>
          <p:cNvSpPr txBox="1"/>
          <p:nvPr/>
        </p:nvSpPr>
        <p:spPr>
          <a:xfrm>
            <a:off x="336003" y="2002796"/>
            <a:ext cx="10878943" cy="4597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Force – Repetition – Posture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Caution when reaching </a:t>
            </a:r>
            <a:r>
              <a:rPr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above the shoulder, below the knee.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Avoid ‘out of position’ lifting – adjust posture or get assistance – use a ladder or other assist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If possible, raise loads mechanically – use leverage, hand truck, assistance, etc.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Adjust your seat and controls for optimal reaching and grasping.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Tool use – every tool has safety instructions. Including how to hold and manipulate.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Know and follow the best practices; Avoid hand &amp; finger injuries; use grip gloves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Never raise a </a:t>
            </a:r>
            <a:r>
              <a:rPr u="sng"/>
              <a:t>chain saw or chop saw </a:t>
            </a:r>
            <a:r>
              <a:t>above chest height.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Use proper stance getting on or off truck or equipment; keep hands free to grab and climb</a:t>
            </a:r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1738" y="492853"/>
            <a:ext cx="1632229" cy="2378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/>
            <a:r>
              <a:t>COLD Weather Tips</a:t>
            </a:r>
          </a:p>
        </p:txBody>
      </p:sp>
      <p:sp>
        <p:nvSpPr>
          <p:cNvPr id="123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206242"/>
          </a:xfrm>
          <a:prstGeom prst="rect">
            <a:avLst/>
          </a:prstGeom>
        </p:spPr>
        <p:txBody>
          <a:bodyPr/>
          <a:lstStyle/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/>
            </a:pPr>
            <a:r>
              <a:t>Spray outdoor padlocks and hardware with WD 40. This lubricates and removes water which will freeze, break the key, and generally slow you down.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/>
            </a:pPr>
            <a:r>
              <a:t>Use fuel line de-icer, esp. for vehicles that live outdoors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/>
            </a:pPr>
            <a:r>
              <a:t>Buy long reach ice scraper and broom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Ergonomic handle </a:t>
            </a:r>
            <a:r>
              <a:rPr u="none"/>
              <a:t>on snow shovel can help minimize back pain. Pay the extra few bucks for a good tool.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/>
            </a:pPr>
            <a:r>
              <a:t>If you’re not used to shoveling, start slow, take a break often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Handling tools outdoors in cold — </a:t>
            </a:r>
            <a:r>
              <a:rPr u="none"/>
              <a:t>use high grip gloves. You’re aiming for grip vs. insulation. The work activity will ensure enough circulation to keep you.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Bonus safety tip: </a:t>
            </a:r>
            <a:r>
              <a:rPr u="none"/>
              <a:t>Watch your fingers when opening/closing heavy gates, doors, drawers, tool box lids, etc. Especially outdoors, in WIND! Wear gloves, use a solid grip on handles, keep fingers clear. Then again, the cold will help numb the swelling. </a:t>
            </a:r>
            <a:endParaRPr u="none"/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Stay hydrated: The cooler temps will start a month-long process of our blood thickening as a mechanism to help keep us warm.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Important time to watch your diet – avoid junk food and sugary beverages. 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Daylight savings time will end soon; adjust your sleep schedule.</a:t>
            </a:r>
          </a:p>
          <a:p>
            <a:pPr marL="104241" indent="-104241" defTabSz="521208">
              <a:lnSpc>
                <a:spcPct val="81000"/>
              </a:lnSpc>
              <a:spcBef>
                <a:spcPts val="600"/>
              </a:spcBef>
              <a:buFont typeface="Arial"/>
              <a:buChar char="•"/>
              <a:defRPr sz="1710" u="sng"/>
            </a:pPr>
            <a:r>
              <a:t>Be more cautious when moving anything heavy since muscles will be colder.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8771" y="471713"/>
            <a:ext cx="2102446" cy="1383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xfrm>
            <a:off x="846667" y="320460"/>
            <a:ext cx="8490857" cy="150876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806000"/>
                </a:solidFill>
              </a:defRPr>
            </a:lvl1pPr>
          </a:lstStyle>
          <a:p>
            <a:pPr/>
            <a:r>
              <a:t>Drive defensively ! </a:t>
            </a:r>
          </a:p>
        </p:txBody>
      </p:sp>
      <p:sp>
        <p:nvSpPr>
          <p:cNvPr id="127" name="Rectangle 37"/>
          <p:cNvSpPr/>
          <p:nvPr/>
        </p:nvSpPr>
        <p:spPr>
          <a:xfrm>
            <a:off x="8446206" y="713316"/>
            <a:ext cx="12701" cy="12701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28" name="Freeform 39"/>
          <p:cNvSpPr/>
          <p:nvPr/>
        </p:nvSpPr>
        <p:spPr>
          <a:xfrm>
            <a:off x="8093428" y="65687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65" y="19387"/>
                </a:moveTo>
                <a:lnTo>
                  <a:pt x="20815" y="18861"/>
                </a:lnTo>
                <a:lnTo>
                  <a:pt x="20836" y="18420"/>
                </a:lnTo>
                <a:lnTo>
                  <a:pt x="20846" y="18130"/>
                </a:lnTo>
                <a:lnTo>
                  <a:pt x="20846" y="18008"/>
                </a:lnTo>
                <a:lnTo>
                  <a:pt x="20938" y="18008"/>
                </a:lnTo>
                <a:lnTo>
                  <a:pt x="21029" y="17998"/>
                </a:lnTo>
                <a:lnTo>
                  <a:pt x="21152" y="17989"/>
                </a:lnTo>
                <a:lnTo>
                  <a:pt x="21264" y="17980"/>
                </a:lnTo>
                <a:lnTo>
                  <a:pt x="21376" y="17961"/>
                </a:lnTo>
                <a:lnTo>
                  <a:pt x="21478" y="17933"/>
                </a:lnTo>
                <a:lnTo>
                  <a:pt x="21539" y="17895"/>
                </a:lnTo>
                <a:lnTo>
                  <a:pt x="21590" y="17454"/>
                </a:lnTo>
                <a:lnTo>
                  <a:pt x="21600" y="16592"/>
                </a:lnTo>
                <a:lnTo>
                  <a:pt x="21569" y="15738"/>
                </a:lnTo>
                <a:lnTo>
                  <a:pt x="21518" y="15325"/>
                </a:lnTo>
                <a:lnTo>
                  <a:pt x="21447" y="15307"/>
                </a:lnTo>
                <a:lnTo>
                  <a:pt x="21315" y="15288"/>
                </a:lnTo>
                <a:lnTo>
                  <a:pt x="20968" y="15288"/>
                </a:lnTo>
                <a:lnTo>
                  <a:pt x="20795" y="15297"/>
                </a:lnTo>
                <a:lnTo>
                  <a:pt x="20632" y="15297"/>
                </a:lnTo>
                <a:lnTo>
                  <a:pt x="20530" y="15307"/>
                </a:lnTo>
                <a:lnTo>
                  <a:pt x="20489" y="15307"/>
                </a:lnTo>
                <a:lnTo>
                  <a:pt x="20754" y="15063"/>
                </a:lnTo>
                <a:lnTo>
                  <a:pt x="20897" y="14922"/>
                </a:lnTo>
                <a:lnTo>
                  <a:pt x="21060" y="14763"/>
                </a:lnTo>
                <a:lnTo>
                  <a:pt x="21203" y="14622"/>
                </a:lnTo>
                <a:lnTo>
                  <a:pt x="21305" y="14500"/>
                </a:lnTo>
                <a:lnTo>
                  <a:pt x="21355" y="14406"/>
                </a:lnTo>
                <a:lnTo>
                  <a:pt x="21386" y="14247"/>
                </a:lnTo>
                <a:lnTo>
                  <a:pt x="21437" y="13928"/>
                </a:lnTo>
                <a:lnTo>
                  <a:pt x="21478" y="13496"/>
                </a:lnTo>
                <a:lnTo>
                  <a:pt x="21498" y="13009"/>
                </a:lnTo>
                <a:lnTo>
                  <a:pt x="21488" y="12493"/>
                </a:lnTo>
                <a:lnTo>
                  <a:pt x="21447" y="12015"/>
                </a:lnTo>
                <a:lnTo>
                  <a:pt x="21335" y="11611"/>
                </a:lnTo>
                <a:lnTo>
                  <a:pt x="21182" y="11330"/>
                </a:lnTo>
                <a:lnTo>
                  <a:pt x="21060" y="11236"/>
                </a:lnTo>
                <a:lnTo>
                  <a:pt x="20866" y="11161"/>
                </a:lnTo>
                <a:lnTo>
                  <a:pt x="20652" y="11095"/>
                </a:lnTo>
                <a:lnTo>
                  <a:pt x="20408" y="11049"/>
                </a:lnTo>
                <a:lnTo>
                  <a:pt x="20123" y="11011"/>
                </a:lnTo>
                <a:lnTo>
                  <a:pt x="19827" y="10983"/>
                </a:lnTo>
                <a:lnTo>
                  <a:pt x="19542" y="10974"/>
                </a:lnTo>
                <a:lnTo>
                  <a:pt x="19236" y="10964"/>
                </a:lnTo>
                <a:lnTo>
                  <a:pt x="18931" y="10964"/>
                </a:lnTo>
                <a:lnTo>
                  <a:pt x="18645" y="10974"/>
                </a:lnTo>
                <a:lnTo>
                  <a:pt x="18401" y="10983"/>
                </a:lnTo>
                <a:lnTo>
                  <a:pt x="18166" y="10992"/>
                </a:lnTo>
                <a:lnTo>
                  <a:pt x="17963" y="11002"/>
                </a:lnTo>
                <a:lnTo>
                  <a:pt x="17820" y="11011"/>
                </a:lnTo>
                <a:lnTo>
                  <a:pt x="17728" y="11020"/>
                </a:lnTo>
                <a:lnTo>
                  <a:pt x="17698" y="11020"/>
                </a:lnTo>
                <a:lnTo>
                  <a:pt x="17667" y="10955"/>
                </a:lnTo>
                <a:lnTo>
                  <a:pt x="17575" y="10767"/>
                </a:lnTo>
                <a:lnTo>
                  <a:pt x="17453" y="10505"/>
                </a:lnTo>
                <a:lnTo>
                  <a:pt x="17311" y="10195"/>
                </a:lnTo>
                <a:lnTo>
                  <a:pt x="16995" y="9614"/>
                </a:lnTo>
                <a:lnTo>
                  <a:pt x="16862" y="9426"/>
                </a:lnTo>
                <a:lnTo>
                  <a:pt x="16760" y="9342"/>
                </a:lnTo>
                <a:lnTo>
                  <a:pt x="16658" y="9304"/>
                </a:lnTo>
                <a:lnTo>
                  <a:pt x="16567" y="9238"/>
                </a:lnTo>
                <a:lnTo>
                  <a:pt x="16495" y="9173"/>
                </a:lnTo>
                <a:lnTo>
                  <a:pt x="16434" y="9107"/>
                </a:lnTo>
                <a:lnTo>
                  <a:pt x="16394" y="9041"/>
                </a:lnTo>
                <a:lnTo>
                  <a:pt x="16343" y="8948"/>
                </a:lnTo>
                <a:lnTo>
                  <a:pt x="16343" y="8919"/>
                </a:lnTo>
                <a:lnTo>
                  <a:pt x="16445" y="8919"/>
                </a:lnTo>
                <a:lnTo>
                  <a:pt x="16577" y="8938"/>
                </a:lnTo>
                <a:lnTo>
                  <a:pt x="16730" y="8938"/>
                </a:lnTo>
                <a:lnTo>
                  <a:pt x="16923" y="8948"/>
                </a:lnTo>
                <a:lnTo>
                  <a:pt x="17127" y="8948"/>
                </a:lnTo>
                <a:lnTo>
                  <a:pt x="17362" y="8957"/>
                </a:lnTo>
                <a:lnTo>
                  <a:pt x="17840" y="8957"/>
                </a:lnTo>
                <a:lnTo>
                  <a:pt x="18075" y="8948"/>
                </a:lnTo>
                <a:lnTo>
                  <a:pt x="18289" y="8948"/>
                </a:lnTo>
                <a:lnTo>
                  <a:pt x="18503" y="8919"/>
                </a:lnTo>
                <a:lnTo>
                  <a:pt x="18676" y="8910"/>
                </a:lnTo>
                <a:lnTo>
                  <a:pt x="18931" y="8863"/>
                </a:lnTo>
                <a:lnTo>
                  <a:pt x="18992" y="8826"/>
                </a:lnTo>
                <a:lnTo>
                  <a:pt x="19043" y="8413"/>
                </a:lnTo>
                <a:lnTo>
                  <a:pt x="19053" y="7616"/>
                </a:lnTo>
                <a:lnTo>
                  <a:pt x="18992" y="6809"/>
                </a:lnTo>
                <a:lnTo>
                  <a:pt x="18869" y="6397"/>
                </a:lnTo>
                <a:lnTo>
                  <a:pt x="18829" y="6378"/>
                </a:lnTo>
                <a:lnTo>
                  <a:pt x="18768" y="6359"/>
                </a:lnTo>
                <a:lnTo>
                  <a:pt x="18605" y="6340"/>
                </a:lnTo>
                <a:lnTo>
                  <a:pt x="18513" y="6331"/>
                </a:lnTo>
                <a:lnTo>
                  <a:pt x="18411" y="6331"/>
                </a:lnTo>
                <a:lnTo>
                  <a:pt x="18289" y="6321"/>
                </a:lnTo>
                <a:lnTo>
                  <a:pt x="18054" y="6321"/>
                </a:lnTo>
                <a:lnTo>
                  <a:pt x="17912" y="6331"/>
                </a:lnTo>
                <a:lnTo>
                  <a:pt x="17484" y="6331"/>
                </a:lnTo>
                <a:lnTo>
                  <a:pt x="17351" y="6340"/>
                </a:lnTo>
                <a:lnTo>
                  <a:pt x="17056" y="6340"/>
                </a:lnTo>
                <a:lnTo>
                  <a:pt x="17046" y="6612"/>
                </a:lnTo>
                <a:lnTo>
                  <a:pt x="17759" y="6612"/>
                </a:lnTo>
                <a:lnTo>
                  <a:pt x="17759" y="8085"/>
                </a:lnTo>
                <a:lnTo>
                  <a:pt x="16923" y="7184"/>
                </a:lnTo>
                <a:lnTo>
                  <a:pt x="16618" y="7447"/>
                </a:lnTo>
                <a:lnTo>
                  <a:pt x="17575" y="8582"/>
                </a:lnTo>
                <a:lnTo>
                  <a:pt x="16363" y="8582"/>
                </a:lnTo>
                <a:lnTo>
                  <a:pt x="16129" y="7588"/>
                </a:lnTo>
                <a:lnTo>
                  <a:pt x="15782" y="7663"/>
                </a:lnTo>
                <a:lnTo>
                  <a:pt x="16098" y="8976"/>
                </a:lnTo>
                <a:lnTo>
                  <a:pt x="15894" y="8957"/>
                </a:lnTo>
                <a:lnTo>
                  <a:pt x="15609" y="7681"/>
                </a:lnTo>
                <a:lnTo>
                  <a:pt x="15151" y="7747"/>
                </a:lnTo>
                <a:lnTo>
                  <a:pt x="15426" y="8891"/>
                </a:lnTo>
                <a:lnTo>
                  <a:pt x="15263" y="8873"/>
                </a:lnTo>
                <a:lnTo>
                  <a:pt x="14712" y="6481"/>
                </a:lnTo>
                <a:lnTo>
                  <a:pt x="14427" y="6472"/>
                </a:lnTo>
                <a:lnTo>
                  <a:pt x="14407" y="6518"/>
                </a:lnTo>
                <a:lnTo>
                  <a:pt x="14346" y="6556"/>
                </a:lnTo>
                <a:lnTo>
                  <a:pt x="14264" y="6584"/>
                </a:lnTo>
                <a:lnTo>
                  <a:pt x="14142" y="6593"/>
                </a:lnTo>
                <a:lnTo>
                  <a:pt x="14030" y="6584"/>
                </a:lnTo>
                <a:lnTo>
                  <a:pt x="13948" y="6556"/>
                </a:lnTo>
                <a:lnTo>
                  <a:pt x="13887" y="6518"/>
                </a:lnTo>
                <a:lnTo>
                  <a:pt x="13867" y="6472"/>
                </a:lnTo>
                <a:lnTo>
                  <a:pt x="13887" y="6434"/>
                </a:lnTo>
                <a:lnTo>
                  <a:pt x="13948" y="6397"/>
                </a:lnTo>
                <a:lnTo>
                  <a:pt x="14030" y="6359"/>
                </a:lnTo>
                <a:lnTo>
                  <a:pt x="14142" y="6350"/>
                </a:lnTo>
                <a:lnTo>
                  <a:pt x="14264" y="6359"/>
                </a:lnTo>
                <a:lnTo>
                  <a:pt x="14346" y="6397"/>
                </a:lnTo>
                <a:lnTo>
                  <a:pt x="14407" y="6434"/>
                </a:lnTo>
                <a:lnTo>
                  <a:pt x="14427" y="6472"/>
                </a:lnTo>
                <a:lnTo>
                  <a:pt x="14712" y="6481"/>
                </a:lnTo>
                <a:lnTo>
                  <a:pt x="14621" y="6096"/>
                </a:lnTo>
                <a:lnTo>
                  <a:pt x="14774" y="6125"/>
                </a:lnTo>
                <a:lnTo>
                  <a:pt x="15151" y="7747"/>
                </a:lnTo>
                <a:lnTo>
                  <a:pt x="15609" y="7681"/>
                </a:lnTo>
                <a:lnTo>
                  <a:pt x="15365" y="6556"/>
                </a:lnTo>
                <a:lnTo>
                  <a:pt x="15528" y="6603"/>
                </a:lnTo>
                <a:lnTo>
                  <a:pt x="15782" y="7663"/>
                </a:lnTo>
                <a:lnTo>
                  <a:pt x="16129" y="7588"/>
                </a:lnTo>
                <a:lnTo>
                  <a:pt x="15884" y="6593"/>
                </a:lnTo>
                <a:lnTo>
                  <a:pt x="16618" y="7447"/>
                </a:lnTo>
                <a:lnTo>
                  <a:pt x="16923" y="7184"/>
                </a:lnTo>
                <a:lnTo>
                  <a:pt x="16394" y="6612"/>
                </a:lnTo>
                <a:lnTo>
                  <a:pt x="17046" y="6612"/>
                </a:lnTo>
                <a:lnTo>
                  <a:pt x="17056" y="6340"/>
                </a:lnTo>
                <a:lnTo>
                  <a:pt x="16822" y="6350"/>
                </a:lnTo>
                <a:lnTo>
                  <a:pt x="16383" y="6350"/>
                </a:lnTo>
                <a:lnTo>
                  <a:pt x="16017" y="6331"/>
                </a:lnTo>
                <a:lnTo>
                  <a:pt x="15874" y="6312"/>
                </a:lnTo>
                <a:lnTo>
                  <a:pt x="15762" y="6293"/>
                </a:lnTo>
                <a:lnTo>
                  <a:pt x="15680" y="6256"/>
                </a:lnTo>
                <a:lnTo>
                  <a:pt x="15629" y="6200"/>
                </a:lnTo>
                <a:lnTo>
                  <a:pt x="15568" y="6087"/>
                </a:lnTo>
                <a:lnTo>
                  <a:pt x="15507" y="5946"/>
                </a:lnTo>
                <a:lnTo>
                  <a:pt x="15395" y="5740"/>
                </a:lnTo>
                <a:lnTo>
                  <a:pt x="15344" y="5674"/>
                </a:lnTo>
                <a:lnTo>
                  <a:pt x="15273" y="5609"/>
                </a:lnTo>
                <a:lnTo>
                  <a:pt x="15222" y="5552"/>
                </a:lnTo>
                <a:lnTo>
                  <a:pt x="15171" y="5506"/>
                </a:lnTo>
                <a:lnTo>
                  <a:pt x="15069" y="5449"/>
                </a:lnTo>
                <a:lnTo>
                  <a:pt x="15028" y="5430"/>
                </a:lnTo>
                <a:lnTo>
                  <a:pt x="14916" y="4558"/>
                </a:lnTo>
                <a:lnTo>
                  <a:pt x="14875" y="2692"/>
                </a:lnTo>
                <a:lnTo>
                  <a:pt x="14865" y="835"/>
                </a:lnTo>
                <a:lnTo>
                  <a:pt x="14865" y="0"/>
                </a:lnTo>
                <a:lnTo>
                  <a:pt x="7805" y="0"/>
                </a:lnTo>
                <a:lnTo>
                  <a:pt x="7825" y="469"/>
                </a:lnTo>
                <a:lnTo>
                  <a:pt x="14417" y="469"/>
                </a:lnTo>
                <a:lnTo>
                  <a:pt x="14417" y="5130"/>
                </a:lnTo>
                <a:lnTo>
                  <a:pt x="14407" y="5112"/>
                </a:lnTo>
                <a:lnTo>
                  <a:pt x="14346" y="5083"/>
                </a:lnTo>
                <a:lnTo>
                  <a:pt x="14223" y="5055"/>
                </a:lnTo>
                <a:lnTo>
                  <a:pt x="14101" y="5055"/>
                </a:lnTo>
                <a:lnTo>
                  <a:pt x="13999" y="5046"/>
                </a:lnTo>
                <a:lnTo>
                  <a:pt x="13500" y="5046"/>
                </a:lnTo>
                <a:lnTo>
                  <a:pt x="13276" y="5037"/>
                </a:lnTo>
                <a:lnTo>
                  <a:pt x="12491" y="5037"/>
                </a:lnTo>
                <a:lnTo>
                  <a:pt x="12196" y="5027"/>
                </a:lnTo>
                <a:lnTo>
                  <a:pt x="10566" y="5027"/>
                </a:lnTo>
                <a:lnTo>
                  <a:pt x="10566" y="5430"/>
                </a:lnTo>
                <a:lnTo>
                  <a:pt x="11452" y="5430"/>
                </a:lnTo>
                <a:lnTo>
                  <a:pt x="11737" y="5421"/>
                </a:lnTo>
                <a:lnTo>
                  <a:pt x="12970" y="5421"/>
                </a:lnTo>
                <a:lnTo>
                  <a:pt x="13174" y="5430"/>
                </a:lnTo>
                <a:lnTo>
                  <a:pt x="13755" y="5430"/>
                </a:lnTo>
                <a:lnTo>
                  <a:pt x="13846" y="5440"/>
                </a:lnTo>
                <a:lnTo>
                  <a:pt x="13928" y="5440"/>
                </a:lnTo>
                <a:lnTo>
                  <a:pt x="14009" y="5449"/>
                </a:lnTo>
                <a:lnTo>
                  <a:pt x="14132" y="5459"/>
                </a:lnTo>
                <a:lnTo>
                  <a:pt x="14295" y="5487"/>
                </a:lnTo>
                <a:lnTo>
                  <a:pt x="14468" y="5515"/>
                </a:lnTo>
                <a:lnTo>
                  <a:pt x="14651" y="5562"/>
                </a:lnTo>
                <a:lnTo>
                  <a:pt x="14814" y="5627"/>
                </a:lnTo>
                <a:lnTo>
                  <a:pt x="14977" y="5712"/>
                </a:lnTo>
                <a:lnTo>
                  <a:pt x="15100" y="5796"/>
                </a:lnTo>
                <a:lnTo>
                  <a:pt x="15202" y="5871"/>
                </a:lnTo>
                <a:lnTo>
                  <a:pt x="15344" y="6021"/>
                </a:lnTo>
                <a:lnTo>
                  <a:pt x="15375" y="6087"/>
                </a:lnTo>
                <a:lnTo>
                  <a:pt x="15395" y="6134"/>
                </a:lnTo>
                <a:lnTo>
                  <a:pt x="15395" y="6181"/>
                </a:lnTo>
                <a:lnTo>
                  <a:pt x="15375" y="6209"/>
                </a:lnTo>
                <a:lnTo>
                  <a:pt x="15344" y="6256"/>
                </a:lnTo>
                <a:lnTo>
                  <a:pt x="15324" y="6303"/>
                </a:lnTo>
                <a:lnTo>
                  <a:pt x="15293" y="6321"/>
                </a:lnTo>
                <a:lnTo>
                  <a:pt x="15252" y="6293"/>
                </a:lnTo>
                <a:lnTo>
                  <a:pt x="15222" y="6256"/>
                </a:lnTo>
                <a:lnTo>
                  <a:pt x="15171" y="6200"/>
                </a:lnTo>
                <a:lnTo>
                  <a:pt x="15100" y="6134"/>
                </a:lnTo>
                <a:lnTo>
                  <a:pt x="15018" y="6068"/>
                </a:lnTo>
                <a:lnTo>
                  <a:pt x="14916" y="5984"/>
                </a:lnTo>
                <a:lnTo>
                  <a:pt x="14692" y="5853"/>
                </a:lnTo>
                <a:lnTo>
                  <a:pt x="14560" y="5806"/>
                </a:lnTo>
                <a:lnTo>
                  <a:pt x="14509" y="5796"/>
                </a:lnTo>
                <a:lnTo>
                  <a:pt x="14427" y="5787"/>
                </a:lnTo>
                <a:lnTo>
                  <a:pt x="14315" y="5778"/>
                </a:lnTo>
                <a:lnTo>
                  <a:pt x="14172" y="5768"/>
                </a:lnTo>
                <a:lnTo>
                  <a:pt x="13989" y="5759"/>
                </a:lnTo>
                <a:lnTo>
                  <a:pt x="13775" y="5759"/>
                </a:lnTo>
                <a:lnTo>
                  <a:pt x="13561" y="5749"/>
                </a:lnTo>
                <a:lnTo>
                  <a:pt x="13306" y="5740"/>
                </a:lnTo>
                <a:lnTo>
                  <a:pt x="13042" y="5731"/>
                </a:lnTo>
                <a:lnTo>
                  <a:pt x="12756" y="5721"/>
                </a:lnTo>
                <a:lnTo>
                  <a:pt x="12451" y="5721"/>
                </a:lnTo>
                <a:lnTo>
                  <a:pt x="12135" y="5712"/>
                </a:lnTo>
                <a:lnTo>
                  <a:pt x="11809" y="5702"/>
                </a:lnTo>
                <a:lnTo>
                  <a:pt x="11472" y="5702"/>
                </a:lnTo>
                <a:lnTo>
                  <a:pt x="11146" y="5693"/>
                </a:lnTo>
                <a:lnTo>
                  <a:pt x="10800" y="5693"/>
                </a:lnTo>
                <a:lnTo>
                  <a:pt x="10790" y="5702"/>
                </a:lnTo>
                <a:lnTo>
                  <a:pt x="10769" y="5731"/>
                </a:lnTo>
                <a:lnTo>
                  <a:pt x="10749" y="5778"/>
                </a:lnTo>
                <a:lnTo>
                  <a:pt x="10749" y="5834"/>
                </a:lnTo>
                <a:lnTo>
                  <a:pt x="10780" y="6143"/>
                </a:lnTo>
                <a:lnTo>
                  <a:pt x="10831" y="6565"/>
                </a:lnTo>
                <a:lnTo>
                  <a:pt x="10882" y="7053"/>
                </a:lnTo>
                <a:lnTo>
                  <a:pt x="10943" y="7569"/>
                </a:lnTo>
                <a:lnTo>
                  <a:pt x="11004" y="8047"/>
                </a:lnTo>
                <a:lnTo>
                  <a:pt x="11055" y="8451"/>
                </a:lnTo>
                <a:lnTo>
                  <a:pt x="11085" y="8723"/>
                </a:lnTo>
                <a:lnTo>
                  <a:pt x="11095" y="8826"/>
                </a:lnTo>
                <a:lnTo>
                  <a:pt x="11065" y="8835"/>
                </a:lnTo>
                <a:lnTo>
                  <a:pt x="10994" y="8835"/>
                </a:lnTo>
                <a:lnTo>
                  <a:pt x="10932" y="8844"/>
                </a:lnTo>
                <a:lnTo>
                  <a:pt x="10902" y="8854"/>
                </a:lnTo>
                <a:lnTo>
                  <a:pt x="10892" y="8760"/>
                </a:lnTo>
                <a:lnTo>
                  <a:pt x="10871" y="8479"/>
                </a:lnTo>
                <a:lnTo>
                  <a:pt x="10831" y="8075"/>
                </a:lnTo>
                <a:lnTo>
                  <a:pt x="10780" y="7588"/>
                </a:lnTo>
                <a:lnTo>
                  <a:pt x="10708" y="7072"/>
                </a:lnTo>
                <a:lnTo>
                  <a:pt x="10647" y="6575"/>
                </a:lnTo>
                <a:lnTo>
                  <a:pt x="10596" y="6153"/>
                </a:lnTo>
                <a:lnTo>
                  <a:pt x="10545" y="5843"/>
                </a:lnTo>
                <a:lnTo>
                  <a:pt x="10515" y="5787"/>
                </a:lnTo>
                <a:lnTo>
                  <a:pt x="10474" y="5740"/>
                </a:lnTo>
                <a:lnTo>
                  <a:pt x="10423" y="5702"/>
                </a:lnTo>
                <a:lnTo>
                  <a:pt x="10403" y="5693"/>
                </a:lnTo>
                <a:lnTo>
                  <a:pt x="8620" y="5693"/>
                </a:lnTo>
                <a:lnTo>
                  <a:pt x="8477" y="5702"/>
                </a:lnTo>
                <a:lnTo>
                  <a:pt x="8080" y="5702"/>
                </a:lnTo>
                <a:lnTo>
                  <a:pt x="8222" y="6509"/>
                </a:lnTo>
                <a:lnTo>
                  <a:pt x="8273" y="6509"/>
                </a:lnTo>
                <a:lnTo>
                  <a:pt x="8314" y="6500"/>
                </a:lnTo>
                <a:lnTo>
                  <a:pt x="8375" y="6500"/>
                </a:lnTo>
                <a:lnTo>
                  <a:pt x="8446" y="6509"/>
                </a:lnTo>
                <a:lnTo>
                  <a:pt x="8508" y="6518"/>
                </a:lnTo>
                <a:lnTo>
                  <a:pt x="8558" y="6537"/>
                </a:lnTo>
                <a:lnTo>
                  <a:pt x="8599" y="6565"/>
                </a:lnTo>
                <a:lnTo>
                  <a:pt x="8660" y="6931"/>
                </a:lnTo>
                <a:lnTo>
                  <a:pt x="8742" y="7644"/>
                </a:lnTo>
                <a:lnTo>
                  <a:pt x="8803" y="8338"/>
                </a:lnTo>
                <a:lnTo>
                  <a:pt x="8834" y="8657"/>
                </a:lnTo>
                <a:lnTo>
                  <a:pt x="8385" y="8666"/>
                </a:lnTo>
                <a:lnTo>
                  <a:pt x="8222" y="6509"/>
                </a:lnTo>
                <a:lnTo>
                  <a:pt x="8080" y="5702"/>
                </a:lnTo>
                <a:lnTo>
                  <a:pt x="7906" y="5702"/>
                </a:lnTo>
                <a:lnTo>
                  <a:pt x="7743" y="5712"/>
                </a:lnTo>
                <a:lnTo>
                  <a:pt x="7580" y="5712"/>
                </a:lnTo>
                <a:lnTo>
                  <a:pt x="7438" y="5721"/>
                </a:lnTo>
                <a:lnTo>
                  <a:pt x="7295" y="5721"/>
                </a:lnTo>
                <a:lnTo>
                  <a:pt x="7152" y="5731"/>
                </a:lnTo>
                <a:lnTo>
                  <a:pt x="7030" y="5740"/>
                </a:lnTo>
                <a:lnTo>
                  <a:pt x="6918" y="5740"/>
                </a:lnTo>
                <a:lnTo>
                  <a:pt x="6796" y="5749"/>
                </a:lnTo>
                <a:lnTo>
                  <a:pt x="6704" y="5759"/>
                </a:lnTo>
                <a:lnTo>
                  <a:pt x="6541" y="5778"/>
                </a:lnTo>
                <a:lnTo>
                  <a:pt x="6470" y="5787"/>
                </a:lnTo>
                <a:lnTo>
                  <a:pt x="6409" y="5796"/>
                </a:lnTo>
                <a:lnTo>
                  <a:pt x="6368" y="5806"/>
                </a:lnTo>
                <a:lnTo>
                  <a:pt x="6337" y="5815"/>
                </a:lnTo>
                <a:lnTo>
                  <a:pt x="6235" y="5853"/>
                </a:lnTo>
                <a:lnTo>
                  <a:pt x="6195" y="5871"/>
                </a:lnTo>
                <a:lnTo>
                  <a:pt x="6154" y="5881"/>
                </a:lnTo>
                <a:lnTo>
                  <a:pt x="6103" y="5899"/>
                </a:lnTo>
                <a:lnTo>
                  <a:pt x="6062" y="5918"/>
                </a:lnTo>
                <a:lnTo>
                  <a:pt x="5981" y="5974"/>
                </a:lnTo>
                <a:lnTo>
                  <a:pt x="5889" y="6115"/>
                </a:lnTo>
                <a:lnTo>
                  <a:pt x="6062" y="9914"/>
                </a:lnTo>
                <a:lnTo>
                  <a:pt x="6052" y="9923"/>
                </a:lnTo>
                <a:lnTo>
                  <a:pt x="6062" y="9951"/>
                </a:lnTo>
                <a:lnTo>
                  <a:pt x="6093" y="10007"/>
                </a:lnTo>
                <a:lnTo>
                  <a:pt x="6185" y="10083"/>
                </a:lnTo>
                <a:lnTo>
                  <a:pt x="6286" y="10139"/>
                </a:lnTo>
                <a:lnTo>
                  <a:pt x="6337" y="10148"/>
                </a:lnTo>
                <a:lnTo>
                  <a:pt x="6388" y="10139"/>
                </a:lnTo>
                <a:lnTo>
                  <a:pt x="6460" y="10101"/>
                </a:lnTo>
                <a:lnTo>
                  <a:pt x="6500" y="10083"/>
                </a:lnTo>
                <a:lnTo>
                  <a:pt x="6572" y="10036"/>
                </a:lnTo>
                <a:lnTo>
                  <a:pt x="6674" y="9979"/>
                </a:lnTo>
                <a:lnTo>
                  <a:pt x="6786" y="9914"/>
                </a:lnTo>
                <a:lnTo>
                  <a:pt x="6918" y="9839"/>
                </a:lnTo>
                <a:lnTo>
                  <a:pt x="7061" y="9754"/>
                </a:lnTo>
                <a:lnTo>
                  <a:pt x="7214" y="9651"/>
                </a:lnTo>
                <a:lnTo>
                  <a:pt x="7377" y="9567"/>
                </a:lnTo>
                <a:lnTo>
                  <a:pt x="7519" y="9473"/>
                </a:lnTo>
                <a:lnTo>
                  <a:pt x="7662" y="9388"/>
                </a:lnTo>
                <a:lnTo>
                  <a:pt x="7805" y="9313"/>
                </a:lnTo>
                <a:lnTo>
                  <a:pt x="7927" y="9229"/>
                </a:lnTo>
                <a:lnTo>
                  <a:pt x="8029" y="9173"/>
                </a:lnTo>
                <a:lnTo>
                  <a:pt x="8110" y="9126"/>
                </a:lnTo>
                <a:lnTo>
                  <a:pt x="8161" y="9098"/>
                </a:lnTo>
                <a:lnTo>
                  <a:pt x="8182" y="9088"/>
                </a:lnTo>
                <a:lnTo>
                  <a:pt x="7030" y="10908"/>
                </a:lnTo>
                <a:lnTo>
                  <a:pt x="6011" y="10908"/>
                </a:lnTo>
                <a:lnTo>
                  <a:pt x="5818" y="10917"/>
                </a:lnTo>
                <a:lnTo>
                  <a:pt x="5634" y="10917"/>
                </a:lnTo>
                <a:lnTo>
                  <a:pt x="5461" y="10927"/>
                </a:lnTo>
                <a:lnTo>
                  <a:pt x="5298" y="10936"/>
                </a:lnTo>
                <a:lnTo>
                  <a:pt x="5166" y="10936"/>
                </a:lnTo>
                <a:lnTo>
                  <a:pt x="5054" y="10945"/>
                </a:lnTo>
                <a:lnTo>
                  <a:pt x="4972" y="10964"/>
                </a:lnTo>
                <a:lnTo>
                  <a:pt x="4942" y="10974"/>
                </a:lnTo>
                <a:lnTo>
                  <a:pt x="4891" y="11105"/>
                </a:lnTo>
                <a:lnTo>
                  <a:pt x="4870" y="11292"/>
                </a:lnTo>
                <a:lnTo>
                  <a:pt x="4891" y="11461"/>
                </a:lnTo>
                <a:lnTo>
                  <a:pt x="4952" y="11593"/>
                </a:lnTo>
                <a:lnTo>
                  <a:pt x="5003" y="11611"/>
                </a:lnTo>
                <a:lnTo>
                  <a:pt x="5094" y="11621"/>
                </a:lnTo>
                <a:lnTo>
                  <a:pt x="5227" y="11630"/>
                </a:lnTo>
                <a:lnTo>
                  <a:pt x="5594" y="11649"/>
                </a:lnTo>
                <a:lnTo>
                  <a:pt x="6541" y="11649"/>
                </a:lnTo>
                <a:lnTo>
                  <a:pt x="6989" y="11630"/>
                </a:lnTo>
                <a:lnTo>
                  <a:pt x="7193" y="11630"/>
                </a:lnTo>
                <a:lnTo>
                  <a:pt x="7366" y="11621"/>
                </a:lnTo>
                <a:lnTo>
                  <a:pt x="7509" y="11602"/>
                </a:lnTo>
                <a:lnTo>
                  <a:pt x="7611" y="11593"/>
                </a:lnTo>
                <a:lnTo>
                  <a:pt x="7662" y="11583"/>
                </a:lnTo>
                <a:lnTo>
                  <a:pt x="7835" y="11433"/>
                </a:lnTo>
                <a:lnTo>
                  <a:pt x="8039" y="11180"/>
                </a:lnTo>
                <a:lnTo>
                  <a:pt x="8273" y="10842"/>
                </a:lnTo>
                <a:lnTo>
                  <a:pt x="8508" y="10467"/>
                </a:lnTo>
                <a:lnTo>
                  <a:pt x="8711" y="10101"/>
                </a:lnTo>
                <a:lnTo>
                  <a:pt x="8885" y="9782"/>
                </a:lnTo>
                <a:lnTo>
                  <a:pt x="9007" y="9567"/>
                </a:lnTo>
                <a:lnTo>
                  <a:pt x="9048" y="9482"/>
                </a:lnTo>
                <a:lnTo>
                  <a:pt x="16282" y="9482"/>
                </a:lnTo>
                <a:lnTo>
                  <a:pt x="16434" y="9764"/>
                </a:lnTo>
                <a:lnTo>
                  <a:pt x="16597" y="10054"/>
                </a:lnTo>
                <a:lnTo>
                  <a:pt x="16781" y="10383"/>
                </a:lnTo>
                <a:lnTo>
                  <a:pt x="16985" y="10739"/>
                </a:lnTo>
                <a:lnTo>
                  <a:pt x="17158" y="11058"/>
                </a:lnTo>
                <a:lnTo>
                  <a:pt x="17311" y="11302"/>
                </a:lnTo>
                <a:lnTo>
                  <a:pt x="17402" y="11442"/>
                </a:lnTo>
                <a:lnTo>
                  <a:pt x="17474" y="11517"/>
                </a:lnTo>
                <a:lnTo>
                  <a:pt x="17535" y="11536"/>
                </a:lnTo>
                <a:lnTo>
                  <a:pt x="17596" y="11536"/>
                </a:lnTo>
                <a:lnTo>
                  <a:pt x="17647" y="11527"/>
                </a:lnTo>
                <a:lnTo>
                  <a:pt x="20642" y="11527"/>
                </a:lnTo>
                <a:lnTo>
                  <a:pt x="20734" y="11611"/>
                </a:lnTo>
                <a:lnTo>
                  <a:pt x="20795" y="11686"/>
                </a:lnTo>
                <a:lnTo>
                  <a:pt x="20826" y="11743"/>
                </a:lnTo>
                <a:lnTo>
                  <a:pt x="20836" y="11780"/>
                </a:lnTo>
                <a:lnTo>
                  <a:pt x="20836" y="14144"/>
                </a:lnTo>
                <a:lnTo>
                  <a:pt x="20826" y="14181"/>
                </a:lnTo>
                <a:lnTo>
                  <a:pt x="20795" y="14228"/>
                </a:lnTo>
                <a:lnTo>
                  <a:pt x="20754" y="14275"/>
                </a:lnTo>
                <a:lnTo>
                  <a:pt x="20683" y="14322"/>
                </a:lnTo>
                <a:lnTo>
                  <a:pt x="20602" y="14350"/>
                </a:lnTo>
                <a:lnTo>
                  <a:pt x="20551" y="14369"/>
                </a:lnTo>
                <a:lnTo>
                  <a:pt x="20530" y="14378"/>
                </a:lnTo>
                <a:lnTo>
                  <a:pt x="17565" y="14378"/>
                </a:lnTo>
                <a:lnTo>
                  <a:pt x="17514" y="14387"/>
                </a:lnTo>
                <a:lnTo>
                  <a:pt x="17474" y="14425"/>
                </a:lnTo>
                <a:lnTo>
                  <a:pt x="17423" y="14481"/>
                </a:lnTo>
                <a:lnTo>
                  <a:pt x="17362" y="14556"/>
                </a:lnTo>
                <a:lnTo>
                  <a:pt x="17290" y="14631"/>
                </a:lnTo>
                <a:lnTo>
                  <a:pt x="17209" y="14716"/>
                </a:lnTo>
                <a:lnTo>
                  <a:pt x="17137" y="14791"/>
                </a:lnTo>
                <a:lnTo>
                  <a:pt x="17066" y="14856"/>
                </a:lnTo>
                <a:lnTo>
                  <a:pt x="17005" y="14903"/>
                </a:lnTo>
                <a:lnTo>
                  <a:pt x="16944" y="14931"/>
                </a:lnTo>
                <a:lnTo>
                  <a:pt x="16832" y="14960"/>
                </a:lnTo>
                <a:lnTo>
                  <a:pt x="16750" y="14969"/>
                </a:lnTo>
                <a:lnTo>
                  <a:pt x="16699" y="14978"/>
                </a:lnTo>
                <a:lnTo>
                  <a:pt x="8620" y="14978"/>
                </a:lnTo>
                <a:lnTo>
                  <a:pt x="8538" y="14903"/>
                </a:lnTo>
                <a:lnTo>
                  <a:pt x="8457" y="14819"/>
                </a:lnTo>
                <a:lnTo>
                  <a:pt x="8345" y="14725"/>
                </a:lnTo>
                <a:lnTo>
                  <a:pt x="8232" y="14622"/>
                </a:lnTo>
                <a:lnTo>
                  <a:pt x="8131" y="14538"/>
                </a:lnTo>
                <a:lnTo>
                  <a:pt x="8029" y="14472"/>
                </a:lnTo>
                <a:lnTo>
                  <a:pt x="7968" y="14425"/>
                </a:lnTo>
                <a:lnTo>
                  <a:pt x="7917" y="14406"/>
                </a:lnTo>
                <a:lnTo>
                  <a:pt x="7805" y="14397"/>
                </a:lnTo>
                <a:lnTo>
                  <a:pt x="7631" y="14397"/>
                </a:lnTo>
                <a:lnTo>
                  <a:pt x="7417" y="14387"/>
                </a:lnTo>
                <a:lnTo>
                  <a:pt x="7173" y="14387"/>
                </a:lnTo>
                <a:lnTo>
                  <a:pt x="6898" y="14378"/>
                </a:lnTo>
                <a:lnTo>
                  <a:pt x="6011" y="14378"/>
                </a:lnTo>
                <a:lnTo>
                  <a:pt x="5716" y="14387"/>
                </a:lnTo>
                <a:lnTo>
                  <a:pt x="5451" y="14387"/>
                </a:lnTo>
                <a:lnTo>
                  <a:pt x="5196" y="14397"/>
                </a:lnTo>
                <a:lnTo>
                  <a:pt x="4972" y="14406"/>
                </a:lnTo>
                <a:lnTo>
                  <a:pt x="4809" y="14425"/>
                </a:lnTo>
                <a:lnTo>
                  <a:pt x="4697" y="14434"/>
                </a:lnTo>
                <a:lnTo>
                  <a:pt x="4636" y="14453"/>
                </a:lnTo>
                <a:lnTo>
                  <a:pt x="4565" y="14566"/>
                </a:lnTo>
                <a:lnTo>
                  <a:pt x="4544" y="14716"/>
                </a:lnTo>
                <a:lnTo>
                  <a:pt x="4554" y="14856"/>
                </a:lnTo>
                <a:lnTo>
                  <a:pt x="4565" y="14913"/>
                </a:lnTo>
                <a:lnTo>
                  <a:pt x="4116" y="14913"/>
                </a:lnTo>
                <a:lnTo>
                  <a:pt x="3566" y="12896"/>
                </a:lnTo>
                <a:lnTo>
                  <a:pt x="3556" y="12877"/>
                </a:lnTo>
                <a:lnTo>
                  <a:pt x="3525" y="12840"/>
                </a:lnTo>
                <a:lnTo>
                  <a:pt x="3485" y="12821"/>
                </a:lnTo>
                <a:lnTo>
                  <a:pt x="3434" y="12840"/>
                </a:lnTo>
                <a:lnTo>
                  <a:pt x="3393" y="12896"/>
                </a:lnTo>
                <a:lnTo>
                  <a:pt x="3322" y="13009"/>
                </a:lnTo>
                <a:lnTo>
                  <a:pt x="3240" y="13140"/>
                </a:lnTo>
                <a:lnTo>
                  <a:pt x="3148" y="13290"/>
                </a:lnTo>
                <a:lnTo>
                  <a:pt x="3046" y="13440"/>
                </a:lnTo>
                <a:lnTo>
                  <a:pt x="2965" y="13562"/>
                </a:lnTo>
                <a:lnTo>
                  <a:pt x="2914" y="13647"/>
                </a:lnTo>
                <a:lnTo>
                  <a:pt x="2894" y="13675"/>
                </a:lnTo>
                <a:lnTo>
                  <a:pt x="2894" y="13703"/>
                </a:lnTo>
                <a:lnTo>
                  <a:pt x="2873" y="13778"/>
                </a:lnTo>
                <a:lnTo>
                  <a:pt x="2873" y="14069"/>
                </a:lnTo>
                <a:lnTo>
                  <a:pt x="2883" y="14603"/>
                </a:lnTo>
                <a:lnTo>
                  <a:pt x="2883" y="15307"/>
                </a:lnTo>
                <a:lnTo>
                  <a:pt x="2894" y="16048"/>
                </a:lnTo>
                <a:lnTo>
                  <a:pt x="3474" y="16076"/>
                </a:lnTo>
                <a:lnTo>
                  <a:pt x="3505" y="15719"/>
                </a:lnTo>
                <a:lnTo>
                  <a:pt x="3535" y="15457"/>
                </a:lnTo>
                <a:lnTo>
                  <a:pt x="3576" y="15307"/>
                </a:lnTo>
                <a:lnTo>
                  <a:pt x="3617" y="15250"/>
                </a:lnTo>
                <a:lnTo>
                  <a:pt x="3658" y="15316"/>
                </a:lnTo>
                <a:lnTo>
                  <a:pt x="3698" y="15485"/>
                </a:lnTo>
                <a:lnTo>
                  <a:pt x="3739" y="15747"/>
                </a:lnTo>
                <a:lnTo>
                  <a:pt x="3770" y="16076"/>
                </a:lnTo>
                <a:lnTo>
                  <a:pt x="4402" y="16085"/>
                </a:lnTo>
                <a:lnTo>
                  <a:pt x="4330" y="15616"/>
                </a:lnTo>
                <a:lnTo>
                  <a:pt x="21101" y="15616"/>
                </a:lnTo>
                <a:lnTo>
                  <a:pt x="21101" y="17436"/>
                </a:lnTo>
                <a:lnTo>
                  <a:pt x="18380" y="17998"/>
                </a:lnTo>
                <a:lnTo>
                  <a:pt x="7142" y="17998"/>
                </a:lnTo>
                <a:lnTo>
                  <a:pt x="4646" y="17726"/>
                </a:lnTo>
                <a:lnTo>
                  <a:pt x="4402" y="16085"/>
                </a:lnTo>
                <a:lnTo>
                  <a:pt x="3770" y="16076"/>
                </a:lnTo>
                <a:lnTo>
                  <a:pt x="3800" y="16385"/>
                </a:lnTo>
                <a:lnTo>
                  <a:pt x="3821" y="16704"/>
                </a:lnTo>
                <a:lnTo>
                  <a:pt x="3831" y="17014"/>
                </a:lnTo>
                <a:lnTo>
                  <a:pt x="3831" y="17295"/>
                </a:lnTo>
                <a:lnTo>
                  <a:pt x="3811" y="18233"/>
                </a:lnTo>
                <a:lnTo>
                  <a:pt x="3770" y="18983"/>
                </a:lnTo>
                <a:lnTo>
                  <a:pt x="3709" y="19499"/>
                </a:lnTo>
                <a:lnTo>
                  <a:pt x="3637" y="19687"/>
                </a:lnTo>
                <a:lnTo>
                  <a:pt x="3566" y="19565"/>
                </a:lnTo>
                <a:lnTo>
                  <a:pt x="3515" y="19208"/>
                </a:lnTo>
                <a:lnTo>
                  <a:pt x="3474" y="18646"/>
                </a:lnTo>
                <a:lnTo>
                  <a:pt x="3444" y="17942"/>
                </a:lnTo>
                <a:lnTo>
                  <a:pt x="3495" y="17933"/>
                </a:lnTo>
                <a:lnTo>
                  <a:pt x="3597" y="17895"/>
                </a:lnTo>
                <a:lnTo>
                  <a:pt x="3698" y="17783"/>
                </a:lnTo>
                <a:lnTo>
                  <a:pt x="3749" y="17511"/>
                </a:lnTo>
                <a:lnTo>
                  <a:pt x="3739" y="17370"/>
                </a:lnTo>
                <a:lnTo>
                  <a:pt x="3698" y="17257"/>
                </a:lnTo>
                <a:lnTo>
                  <a:pt x="3658" y="17192"/>
                </a:lnTo>
                <a:lnTo>
                  <a:pt x="3597" y="17145"/>
                </a:lnTo>
                <a:lnTo>
                  <a:pt x="3495" y="17098"/>
                </a:lnTo>
                <a:lnTo>
                  <a:pt x="3444" y="17079"/>
                </a:lnTo>
                <a:lnTo>
                  <a:pt x="3434" y="17061"/>
                </a:lnTo>
                <a:lnTo>
                  <a:pt x="3444" y="16779"/>
                </a:lnTo>
                <a:lnTo>
                  <a:pt x="3444" y="16517"/>
                </a:lnTo>
                <a:lnTo>
                  <a:pt x="3454" y="16291"/>
                </a:lnTo>
                <a:lnTo>
                  <a:pt x="3474" y="16076"/>
                </a:lnTo>
                <a:lnTo>
                  <a:pt x="2894" y="16048"/>
                </a:lnTo>
                <a:lnTo>
                  <a:pt x="2894" y="16554"/>
                </a:lnTo>
                <a:lnTo>
                  <a:pt x="2904" y="16967"/>
                </a:lnTo>
                <a:lnTo>
                  <a:pt x="2904" y="17370"/>
                </a:lnTo>
                <a:lnTo>
                  <a:pt x="2466" y="17764"/>
                </a:lnTo>
                <a:lnTo>
                  <a:pt x="2333" y="17839"/>
                </a:lnTo>
                <a:lnTo>
                  <a:pt x="2364" y="18027"/>
                </a:lnTo>
                <a:lnTo>
                  <a:pt x="2384" y="18205"/>
                </a:lnTo>
                <a:lnTo>
                  <a:pt x="2394" y="18345"/>
                </a:lnTo>
                <a:lnTo>
                  <a:pt x="2405" y="18449"/>
                </a:lnTo>
                <a:lnTo>
                  <a:pt x="2394" y="19030"/>
                </a:lnTo>
                <a:lnTo>
                  <a:pt x="2354" y="19508"/>
                </a:lnTo>
                <a:lnTo>
                  <a:pt x="2292" y="19837"/>
                </a:lnTo>
                <a:lnTo>
                  <a:pt x="2231" y="19959"/>
                </a:lnTo>
                <a:lnTo>
                  <a:pt x="2180" y="19893"/>
                </a:lnTo>
                <a:lnTo>
                  <a:pt x="2119" y="19734"/>
                </a:lnTo>
                <a:lnTo>
                  <a:pt x="2058" y="19471"/>
                </a:lnTo>
                <a:lnTo>
                  <a:pt x="2028" y="19133"/>
                </a:lnTo>
                <a:lnTo>
                  <a:pt x="662" y="19115"/>
                </a:lnTo>
                <a:lnTo>
                  <a:pt x="652" y="19649"/>
                </a:lnTo>
                <a:lnTo>
                  <a:pt x="642" y="20071"/>
                </a:lnTo>
                <a:lnTo>
                  <a:pt x="611" y="20353"/>
                </a:lnTo>
                <a:lnTo>
                  <a:pt x="560" y="20456"/>
                </a:lnTo>
                <a:lnTo>
                  <a:pt x="520" y="20399"/>
                </a:lnTo>
                <a:lnTo>
                  <a:pt x="479" y="20240"/>
                </a:lnTo>
                <a:lnTo>
                  <a:pt x="438" y="20006"/>
                </a:lnTo>
                <a:lnTo>
                  <a:pt x="418" y="19687"/>
                </a:lnTo>
                <a:lnTo>
                  <a:pt x="0" y="19715"/>
                </a:lnTo>
                <a:lnTo>
                  <a:pt x="41" y="19996"/>
                </a:lnTo>
                <a:lnTo>
                  <a:pt x="82" y="20259"/>
                </a:lnTo>
                <a:lnTo>
                  <a:pt x="112" y="20484"/>
                </a:lnTo>
                <a:lnTo>
                  <a:pt x="143" y="20615"/>
                </a:lnTo>
                <a:lnTo>
                  <a:pt x="173" y="20812"/>
                </a:lnTo>
                <a:lnTo>
                  <a:pt x="204" y="21084"/>
                </a:lnTo>
                <a:lnTo>
                  <a:pt x="275" y="21319"/>
                </a:lnTo>
                <a:lnTo>
                  <a:pt x="428" y="21469"/>
                </a:lnTo>
                <a:lnTo>
                  <a:pt x="499" y="21487"/>
                </a:lnTo>
                <a:lnTo>
                  <a:pt x="622" y="21497"/>
                </a:lnTo>
                <a:lnTo>
                  <a:pt x="785" y="21506"/>
                </a:lnTo>
                <a:lnTo>
                  <a:pt x="1691" y="21506"/>
                </a:lnTo>
                <a:lnTo>
                  <a:pt x="1956" y="21497"/>
                </a:lnTo>
                <a:lnTo>
                  <a:pt x="2445" y="21478"/>
                </a:lnTo>
                <a:lnTo>
                  <a:pt x="2669" y="21459"/>
                </a:lnTo>
                <a:lnTo>
                  <a:pt x="2883" y="21441"/>
                </a:lnTo>
                <a:lnTo>
                  <a:pt x="3046" y="21422"/>
                </a:lnTo>
                <a:lnTo>
                  <a:pt x="3199" y="21403"/>
                </a:lnTo>
                <a:lnTo>
                  <a:pt x="3291" y="21384"/>
                </a:lnTo>
                <a:lnTo>
                  <a:pt x="3332" y="21347"/>
                </a:lnTo>
                <a:lnTo>
                  <a:pt x="3383" y="21253"/>
                </a:lnTo>
                <a:lnTo>
                  <a:pt x="3413" y="21187"/>
                </a:lnTo>
                <a:lnTo>
                  <a:pt x="3454" y="21140"/>
                </a:lnTo>
                <a:lnTo>
                  <a:pt x="3525" y="21112"/>
                </a:lnTo>
                <a:lnTo>
                  <a:pt x="3586" y="21112"/>
                </a:lnTo>
                <a:lnTo>
                  <a:pt x="3637" y="21150"/>
                </a:lnTo>
                <a:lnTo>
                  <a:pt x="3709" y="21281"/>
                </a:lnTo>
                <a:lnTo>
                  <a:pt x="3770" y="21328"/>
                </a:lnTo>
                <a:lnTo>
                  <a:pt x="3892" y="21384"/>
                </a:lnTo>
                <a:lnTo>
                  <a:pt x="4045" y="21431"/>
                </a:lnTo>
                <a:lnTo>
                  <a:pt x="4218" y="21487"/>
                </a:lnTo>
                <a:lnTo>
                  <a:pt x="4422" y="21525"/>
                </a:lnTo>
                <a:lnTo>
                  <a:pt x="4605" y="21562"/>
                </a:lnTo>
                <a:lnTo>
                  <a:pt x="4768" y="21591"/>
                </a:lnTo>
                <a:lnTo>
                  <a:pt x="4891" y="21600"/>
                </a:lnTo>
                <a:lnTo>
                  <a:pt x="5013" y="21600"/>
                </a:lnTo>
                <a:lnTo>
                  <a:pt x="5145" y="21591"/>
                </a:lnTo>
                <a:lnTo>
                  <a:pt x="5308" y="21572"/>
                </a:lnTo>
                <a:lnTo>
                  <a:pt x="5482" y="21544"/>
                </a:lnTo>
                <a:lnTo>
                  <a:pt x="5634" y="21506"/>
                </a:lnTo>
                <a:lnTo>
                  <a:pt x="5787" y="21459"/>
                </a:lnTo>
                <a:lnTo>
                  <a:pt x="5899" y="21403"/>
                </a:lnTo>
                <a:lnTo>
                  <a:pt x="5981" y="21319"/>
                </a:lnTo>
                <a:lnTo>
                  <a:pt x="6042" y="21206"/>
                </a:lnTo>
                <a:lnTo>
                  <a:pt x="6113" y="21056"/>
                </a:lnTo>
                <a:lnTo>
                  <a:pt x="6205" y="20859"/>
                </a:lnTo>
                <a:lnTo>
                  <a:pt x="6286" y="20653"/>
                </a:lnTo>
                <a:lnTo>
                  <a:pt x="6358" y="20456"/>
                </a:lnTo>
                <a:lnTo>
                  <a:pt x="6409" y="20287"/>
                </a:lnTo>
                <a:lnTo>
                  <a:pt x="6449" y="20156"/>
                </a:lnTo>
                <a:lnTo>
                  <a:pt x="6460" y="20099"/>
                </a:lnTo>
                <a:lnTo>
                  <a:pt x="6511" y="20081"/>
                </a:lnTo>
                <a:lnTo>
                  <a:pt x="6674" y="20071"/>
                </a:lnTo>
                <a:lnTo>
                  <a:pt x="6898" y="20062"/>
                </a:lnTo>
                <a:lnTo>
                  <a:pt x="7652" y="20062"/>
                </a:lnTo>
                <a:lnTo>
                  <a:pt x="7825" y="20071"/>
                </a:lnTo>
                <a:lnTo>
                  <a:pt x="7886" y="20071"/>
                </a:lnTo>
                <a:lnTo>
                  <a:pt x="7896" y="20118"/>
                </a:lnTo>
                <a:lnTo>
                  <a:pt x="7937" y="20249"/>
                </a:lnTo>
                <a:lnTo>
                  <a:pt x="7988" y="20437"/>
                </a:lnTo>
                <a:lnTo>
                  <a:pt x="8080" y="20662"/>
                </a:lnTo>
                <a:lnTo>
                  <a:pt x="8161" y="20878"/>
                </a:lnTo>
                <a:lnTo>
                  <a:pt x="8263" y="21084"/>
                </a:lnTo>
                <a:lnTo>
                  <a:pt x="8365" y="21234"/>
                </a:lnTo>
                <a:lnTo>
                  <a:pt x="8487" y="21319"/>
                </a:lnTo>
                <a:lnTo>
                  <a:pt x="8548" y="21337"/>
                </a:lnTo>
                <a:lnTo>
                  <a:pt x="8630" y="21356"/>
                </a:lnTo>
                <a:lnTo>
                  <a:pt x="8732" y="21384"/>
                </a:lnTo>
                <a:lnTo>
                  <a:pt x="8976" y="21422"/>
                </a:lnTo>
                <a:lnTo>
                  <a:pt x="9109" y="21431"/>
                </a:lnTo>
                <a:lnTo>
                  <a:pt x="9394" y="21450"/>
                </a:lnTo>
                <a:lnTo>
                  <a:pt x="9526" y="21450"/>
                </a:lnTo>
                <a:lnTo>
                  <a:pt x="9669" y="21459"/>
                </a:lnTo>
                <a:lnTo>
                  <a:pt x="9802" y="21459"/>
                </a:lnTo>
                <a:lnTo>
                  <a:pt x="9914" y="21450"/>
                </a:lnTo>
                <a:lnTo>
                  <a:pt x="10036" y="21441"/>
                </a:lnTo>
                <a:lnTo>
                  <a:pt x="10128" y="21431"/>
                </a:lnTo>
                <a:lnTo>
                  <a:pt x="10199" y="21412"/>
                </a:lnTo>
                <a:lnTo>
                  <a:pt x="10250" y="21394"/>
                </a:lnTo>
                <a:lnTo>
                  <a:pt x="10443" y="21215"/>
                </a:lnTo>
                <a:lnTo>
                  <a:pt x="10576" y="20972"/>
                </a:lnTo>
                <a:lnTo>
                  <a:pt x="10668" y="20690"/>
                </a:lnTo>
                <a:lnTo>
                  <a:pt x="10739" y="20381"/>
                </a:lnTo>
                <a:lnTo>
                  <a:pt x="10769" y="20090"/>
                </a:lnTo>
                <a:lnTo>
                  <a:pt x="10790" y="19837"/>
                </a:lnTo>
                <a:lnTo>
                  <a:pt x="10790" y="19612"/>
                </a:lnTo>
                <a:lnTo>
                  <a:pt x="11472" y="19612"/>
                </a:lnTo>
                <a:lnTo>
                  <a:pt x="11483" y="19677"/>
                </a:lnTo>
                <a:lnTo>
                  <a:pt x="11534" y="19855"/>
                </a:lnTo>
                <a:lnTo>
                  <a:pt x="11605" y="20127"/>
                </a:lnTo>
                <a:lnTo>
                  <a:pt x="11686" y="20428"/>
                </a:lnTo>
                <a:lnTo>
                  <a:pt x="11778" y="20747"/>
                </a:lnTo>
                <a:lnTo>
                  <a:pt x="11911" y="21028"/>
                </a:lnTo>
                <a:lnTo>
                  <a:pt x="12023" y="21234"/>
                </a:lnTo>
                <a:lnTo>
                  <a:pt x="12155" y="21347"/>
                </a:lnTo>
                <a:lnTo>
                  <a:pt x="12237" y="21375"/>
                </a:lnTo>
                <a:lnTo>
                  <a:pt x="12349" y="21403"/>
                </a:lnTo>
                <a:lnTo>
                  <a:pt x="12471" y="21422"/>
                </a:lnTo>
                <a:lnTo>
                  <a:pt x="12614" y="21431"/>
                </a:lnTo>
                <a:lnTo>
                  <a:pt x="12777" y="21450"/>
                </a:lnTo>
                <a:lnTo>
                  <a:pt x="12940" y="21459"/>
                </a:lnTo>
                <a:lnTo>
                  <a:pt x="13123" y="21469"/>
                </a:lnTo>
                <a:lnTo>
                  <a:pt x="13469" y="21469"/>
                </a:lnTo>
                <a:lnTo>
                  <a:pt x="13795" y="21450"/>
                </a:lnTo>
                <a:lnTo>
                  <a:pt x="13938" y="21431"/>
                </a:lnTo>
                <a:lnTo>
                  <a:pt x="14060" y="21412"/>
                </a:lnTo>
                <a:lnTo>
                  <a:pt x="14172" y="21375"/>
                </a:lnTo>
                <a:lnTo>
                  <a:pt x="14244" y="21328"/>
                </a:lnTo>
                <a:lnTo>
                  <a:pt x="14295" y="21281"/>
                </a:lnTo>
                <a:lnTo>
                  <a:pt x="14376" y="21103"/>
                </a:lnTo>
                <a:lnTo>
                  <a:pt x="14448" y="20859"/>
                </a:lnTo>
                <a:lnTo>
                  <a:pt x="14570" y="20296"/>
                </a:lnTo>
                <a:lnTo>
                  <a:pt x="14621" y="20015"/>
                </a:lnTo>
                <a:lnTo>
                  <a:pt x="14651" y="19780"/>
                </a:lnTo>
                <a:lnTo>
                  <a:pt x="14672" y="19630"/>
                </a:lnTo>
                <a:lnTo>
                  <a:pt x="14682" y="19574"/>
                </a:lnTo>
                <a:lnTo>
                  <a:pt x="17504" y="19574"/>
                </a:lnTo>
                <a:lnTo>
                  <a:pt x="17525" y="19640"/>
                </a:lnTo>
                <a:lnTo>
                  <a:pt x="17565" y="19809"/>
                </a:lnTo>
                <a:lnTo>
                  <a:pt x="17637" y="20062"/>
                </a:lnTo>
                <a:lnTo>
                  <a:pt x="17718" y="20353"/>
                </a:lnTo>
                <a:lnTo>
                  <a:pt x="17810" y="20653"/>
                </a:lnTo>
                <a:lnTo>
                  <a:pt x="17912" y="20915"/>
                </a:lnTo>
                <a:lnTo>
                  <a:pt x="18014" y="21131"/>
                </a:lnTo>
                <a:lnTo>
                  <a:pt x="18105" y="21244"/>
                </a:lnTo>
                <a:lnTo>
                  <a:pt x="18166" y="21272"/>
                </a:lnTo>
                <a:lnTo>
                  <a:pt x="18258" y="21300"/>
                </a:lnTo>
                <a:lnTo>
                  <a:pt x="18380" y="21319"/>
                </a:lnTo>
                <a:lnTo>
                  <a:pt x="18513" y="21347"/>
                </a:lnTo>
                <a:lnTo>
                  <a:pt x="18655" y="21375"/>
                </a:lnTo>
                <a:lnTo>
                  <a:pt x="18829" y="21394"/>
                </a:lnTo>
                <a:lnTo>
                  <a:pt x="19002" y="21403"/>
                </a:lnTo>
                <a:lnTo>
                  <a:pt x="19185" y="21412"/>
                </a:lnTo>
                <a:lnTo>
                  <a:pt x="19685" y="21412"/>
                </a:lnTo>
                <a:lnTo>
                  <a:pt x="19837" y="21394"/>
                </a:lnTo>
                <a:lnTo>
                  <a:pt x="19970" y="21375"/>
                </a:lnTo>
                <a:lnTo>
                  <a:pt x="20082" y="21337"/>
                </a:lnTo>
                <a:lnTo>
                  <a:pt x="20163" y="21300"/>
                </a:lnTo>
                <a:lnTo>
                  <a:pt x="20214" y="21253"/>
                </a:lnTo>
                <a:lnTo>
                  <a:pt x="20326" y="21075"/>
                </a:lnTo>
                <a:lnTo>
                  <a:pt x="20418" y="20868"/>
                </a:lnTo>
                <a:lnTo>
                  <a:pt x="20500" y="20653"/>
                </a:lnTo>
                <a:lnTo>
                  <a:pt x="20571" y="20409"/>
                </a:lnTo>
                <a:lnTo>
                  <a:pt x="20632" y="20156"/>
                </a:lnTo>
                <a:lnTo>
                  <a:pt x="20693" y="19893"/>
                </a:lnTo>
                <a:lnTo>
                  <a:pt x="20734" y="19649"/>
                </a:lnTo>
                <a:lnTo>
                  <a:pt x="20765" y="19387"/>
                </a:lnTo>
                <a:lnTo>
                  <a:pt x="20225" y="19358"/>
                </a:lnTo>
                <a:lnTo>
                  <a:pt x="20153" y="19874"/>
                </a:lnTo>
                <a:lnTo>
                  <a:pt x="20051" y="20296"/>
                </a:lnTo>
                <a:lnTo>
                  <a:pt x="19939" y="20625"/>
                </a:lnTo>
                <a:lnTo>
                  <a:pt x="19817" y="20878"/>
                </a:lnTo>
                <a:lnTo>
                  <a:pt x="19715" y="21056"/>
                </a:lnTo>
                <a:lnTo>
                  <a:pt x="19623" y="21178"/>
                </a:lnTo>
                <a:lnTo>
                  <a:pt x="19552" y="21244"/>
                </a:lnTo>
                <a:lnTo>
                  <a:pt x="19501" y="21272"/>
                </a:lnTo>
                <a:lnTo>
                  <a:pt x="19440" y="21300"/>
                </a:lnTo>
                <a:lnTo>
                  <a:pt x="19308" y="21337"/>
                </a:lnTo>
                <a:lnTo>
                  <a:pt x="19145" y="21384"/>
                </a:lnTo>
                <a:lnTo>
                  <a:pt x="18951" y="21422"/>
                </a:lnTo>
                <a:lnTo>
                  <a:pt x="18778" y="21450"/>
                </a:lnTo>
                <a:lnTo>
                  <a:pt x="18625" y="21450"/>
                </a:lnTo>
                <a:lnTo>
                  <a:pt x="18543" y="21422"/>
                </a:lnTo>
                <a:lnTo>
                  <a:pt x="18533" y="21347"/>
                </a:lnTo>
                <a:lnTo>
                  <a:pt x="18737" y="20840"/>
                </a:lnTo>
                <a:lnTo>
                  <a:pt x="18880" y="20362"/>
                </a:lnTo>
                <a:lnTo>
                  <a:pt x="18971" y="19921"/>
                </a:lnTo>
                <a:lnTo>
                  <a:pt x="19022" y="19527"/>
                </a:lnTo>
                <a:lnTo>
                  <a:pt x="19053" y="19208"/>
                </a:lnTo>
                <a:lnTo>
                  <a:pt x="19053" y="18955"/>
                </a:lnTo>
                <a:lnTo>
                  <a:pt x="19043" y="18796"/>
                </a:lnTo>
                <a:lnTo>
                  <a:pt x="19043" y="18739"/>
                </a:lnTo>
                <a:lnTo>
                  <a:pt x="19114" y="18711"/>
                </a:lnTo>
                <a:lnTo>
                  <a:pt x="19267" y="18655"/>
                </a:lnTo>
                <a:lnTo>
                  <a:pt x="19460" y="18580"/>
                </a:lnTo>
                <a:lnTo>
                  <a:pt x="19685" y="18486"/>
                </a:lnTo>
                <a:lnTo>
                  <a:pt x="19919" y="18392"/>
                </a:lnTo>
                <a:lnTo>
                  <a:pt x="20102" y="18327"/>
                </a:lnTo>
                <a:lnTo>
                  <a:pt x="20235" y="18289"/>
                </a:lnTo>
                <a:lnTo>
                  <a:pt x="20296" y="18280"/>
                </a:lnTo>
                <a:lnTo>
                  <a:pt x="20296" y="18580"/>
                </a:lnTo>
                <a:lnTo>
                  <a:pt x="20286" y="18861"/>
                </a:lnTo>
                <a:lnTo>
                  <a:pt x="20255" y="19115"/>
                </a:lnTo>
                <a:lnTo>
                  <a:pt x="20225" y="19358"/>
                </a:lnTo>
                <a:lnTo>
                  <a:pt x="20765" y="1938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29" name="Freeform 54"/>
          <p:cNvSpPr/>
          <p:nvPr/>
        </p:nvSpPr>
        <p:spPr>
          <a:xfrm>
            <a:off x="6357760" y="48760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65" y="19387"/>
                </a:moveTo>
                <a:lnTo>
                  <a:pt x="20815" y="18861"/>
                </a:lnTo>
                <a:lnTo>
                  <a:pt x="20836" y="18420"/>
                </a:lnTo>
                <a:lnTo>
                  <a:pt x="20846" y="18130"/>
                </a:lnTo>
                <a:lnTo>
                  <a:pt x="20846" y="18008"/>
                </a:lnTo>
                <a:lnTo>
                  <a:pt x="20938" y="18008"/>
                </a:lnTo>
                <a:lnTo>
                  <a:pt x="21029" y="17998"/>
                </a:lnTo>
                <a:lnTo>
                  <a:pt x="21152" y="17989"/>
                </a:lnTo>
                <a:lnTo>
                  <a:pt x="21264" y="17980"/>
                </a:lnTo>
                <a:lnTo>
                  <a:pt x="21376" y="17961"/>
                </a:lnTo>
                <a:lnTo>
                  <a:pt x="21478" y="17933"/>
                </a:lnTo>
                <a:lnTo>
                  <a:pt x="21539" y="17895"/>
                </a:lnTo>
                <a:lnTo>
                  <a:pt x="21590" y="17454"/>
                </a:lnTo>
                <a:lnTo>
                  <a:pt x="21600" y="16592"/>
                </a:lnTo>
                <a:lnTo>
                  <a:pt x="21569" y="15738"/>
                </a:lnTo>
                <a:lnTo>
                  <a:pt x="21518" y="15325"/>
                </a:lnTo>
                <a:lnTo>
                  <a:pt x="21447" y="15307"/>
                </a:lnTo>
                <a:lnTo>
                  <a:pt x="21315" y="15288"/>
                </a:lnTo>
                <a:lnTo>
                  <a:pt x="20968" y="15288"/>
                </a:lnTo>
                <a:lnTo>
                  <a:pt x="20795" y="15297"/>
                </a:lnTo>
                <a:lnTo>
                  <a:pt x="20632" y="15297"/>
                </a:lnTo>
                <a:lnTo>
                  <a:pt x="20530" y="15307"/>
                </a:lnTo>
                <a:lnTo>
                  <a:pt x="20489" y="15307"/>
                </a:lnTo>
                <a:lnTo>
                  <a:pt x="20754" y="15063"/>
                </a:lnTo>
                <a:lnTo>
                  <a:pt x="20897" y="14922"/>
                </a:lnTo>
                <a:lnTo>
                  <a:pt x="21060" y="14763"/>
                </a:lnTo>
                <a:lnTo>
                  <a:pt x="21203" y="14622"/>
                </a:lnTo>
                <a:lnTo>
                  <a:pt x="21305" y="14500"/>
                </a:lnTo>
                <a:lnTo>
                  <a:pt x="21355" y="14406"/>
                </a:lnTo>
                <a:lnTo>
                  <a:pt x="21386" y="14247"/>
                </a:lnTo>
                <a:lnTo>
                  <a:pt x="21437" y="13928"/>
                </a:lnTo>
                <a:lnTo>
                  <a:pt x="21478" y="13496"/>
                </a:lnTo>
                <a:lnTo>
                  <a:pt x="21498" y="13009"/>
                </a:lnTo>
                <a:lnTo>
                  <a:pt x="21488" y="12493"/>
                </a:lnTo>
                <a:lnTo>
                  <a:pt x="21447" y="12015"/>
                </a:lnTo>
                <a:lnTo>
                  <a:pt x="21335" y="11611"/>
                </a:lnTo>
                <a:lnTo>
                  <a:pt x="21182" y="11330"/>
                </a:lnTo>
                <a:lnTo>
                  <a:pt x="21060" y="11236"/>
                </a:lnTo>
                <a:lnTo>
                  <a:pt x="20866" y="11161"/>
                </a:lnTo>
                <a:lnTo>
                  <a:pt x="20652" y="11095"/>
                </a:lnTo>
                <a:lnTo>
                  <a:pt x="20408" y="11049"/>
                </a:lnTo>
                <a:lnTo>
                  <a:pt x="20123" y="11011"/>
                </a:lnTo>
                <a:lnTo>
                  <a:pt x="19827" y="10983"/>
                </a:lnTo>
                <a:lnTo>
                  <a:pt x="19542" y="10974"/>
                </a:lnTo>
                <a:lnTo>
                  <a:pt x="19236" y="10964"/>
                </a:lnTo>
                <a:lnTo>
                  <a:pt x="18931" y="10964"/>
                </a:lnTo>
                <a:lnTo>
                  <a:pt x="18645" y="10974"/>
                </a:lnTo>
                <a:lnTo>
                  <a:pt x="18401" y="10983"/>
                </a:lnTo>
                <a:lnTo>
                  <a:pt x="18166" y="10992"/>
                </a:lnTo>
                <a:lnTo>
                  <a:pt x="17963" y="11002"/>
                </a:lnTo>
                <a:lnTo>
                  <a:pt x="17820" y="11011"/>
                </a:lnTo>
                <a:lnTo>
                  <a:pt x="17728" y="11020"/>
                </a:lnTo>
                <a:lnTo>
                  <a:pt x="17698" y="11020"/>
                </a:lnTo>
                <a:lnTo>
                  <a:pt x="17667" y="10955"/>
                </a:lnTo>
                <a:lnTo>
                  <a:pt x="17575" y="10767"/>
                </a:lnTo>
                <a:lnTo>
                  <a:pt x="17453" y="10505"/>
                </a:lnTo>
                <a:lnTo>
                  <a:pt x="17311" y="10195"/>
                </a:lnTo>
                <a:lnTo>
                  <a:pt x="16995" y="9614"/>
                </a:lnTo>
                <a:lnTo>
                  <a:pt x="16862" y="9426"/>
                </a:lnTo>
                <a:lnTo>
                  <a:pt x="16760" y="9342"/>
                </a:lnTo>
                <a:lnTo>
                  <a:pt x="16658" y="9304"/>
                </a:lnTo>
                <a:lnTo>
                  <a:pt x="16567" y="9238"/>
                </a:lnTo>
                <a:lnTo>
                  <a:pt x="16495" y="9173"/>
                </a:lnTo>
                <a:lnTo>
                  <a:pt x="16434" y="9107"/>
                </a:lnTo>
                <a:lnTo>
                  <a:pt x="16394" y="9041"/>
                </a:lnTo>
                <a:lnTo>
                  <a:pt x="16343" y="8948"/>
                </a:lnTo>
                <a:lnTo>
                  <a:pt x="16343" y="8919"/>
                </a:lnTo>
                <a:lnTo>
                  <a:pt x="16445" y="8919"/>
                </a:lnTo>
                <a:lnTo>
                  <a:pt x="16577" y="8938"/>
                </a:lnTo>
                <a:lnTo>
                  <a:pt x="16730" y="8938"/>
                </a:lnTo>
                <a:lnTo>
                  <a:pt x="16923" y="8948"/>
                </a:lnTo>
                <a:lnTo>
                  <a:pt x="17127" y="8948"/>
                </a:lnTo>
                <a:lnTo>
                  <a:pt x="17362" y="8957"/>
                </a:lnTo>
                <a:lnTo>
                  <a:pt x="17840" y="8957"/>
                </a:lnTo>
                <a:lnTo>
                  <a:pt x="18075" y="8948"/>
                </a:lnTo>
                <a:lnTo>
                  <a:pt x="18289" y="8948"/>
                </a:lnTo>
                <a:lnTo>
                  <a:pt x="18503" y="8919"/>
                </a:lnTo>
                <a:lnTo>
                  <a:pt x="18676" y="8910"/>
                </a:lnTo>
                <a:lnTo>
                  <a:pt x="18931" y="8863"/>
                </a:lnTo>
                <a:lnTo>
                  <a:pt x="18992" y="8826"/>
                </a:lnTo>
                <a:lnTo>
                  <a:pt x="19043" y="8413"/>
                </a:lnTo>
                <a:lnTo>
                  <a:pt x="19053" y="7616"/>
                </a:lnTo>
                <a:lnTo>
                  <a:pt x="18992" y="6809"/>
                </a:lnTo>
                <a:lnTo>
                  <a:pt x="18869" y="6397"/>
                </a:lnTo>
                <a:lnTo>
                  <a:pt x="18829" y="6378"/>
                </a:lnTo>
                <a:lnTo>
                  <a:pt x="18768" y="6359"/>
                </a:lnTo>
                <a:lnTo>
                  <a:pt x="18605" y="6340"/>
                </a:lnTo>
                <a:lnTo>
                  <a:pt x="18513" y="6331"/>
                </a:lnTo>
                <a:lnTo>
                  <a:pt x="18411" y="6331"/>
                </a:lnTo>
                <a:lnTo>
                  <a:pt x="18289" y="6321"/>
                </a:lnTo>
                <a:lnTo>
                  <a:pt x="18054" y="6321"/>
                </a:lnTo>
                <a:lnTo>
                  <a:pt x="17912" y="6331"/>
                </a:lnTo>
                <a:lnTo>
                  <a:pt x="17484" y="6331"/>
                </a:lnTo>
                <a:lnTo>
                  <a:pt x="17351" y="6340"/>
                </a:lnTo>
                <a:lnTo>
                  <a:pt x="17056" y="6340"/>
                </a:lnTo>
                <a:lnTo>
                  <a:pt x="17046" y="6612"/>
                </a:lnTo>
                <a:lnTo>
                  <a:pt x="17759" y="6612"/>
                </a:lnTo>
                <a:lnTo>
                  <a:pt x="17759" y="8085"/>
                </a:lnTo>
                <a:lnTo>
                  <a:pt x="16923" y="7184"/>
                </a:lnTo>
                <a:lnTo>
                  <a:pt x="16618" y="7447"/>
                </a:lnTo>
                <a:lnTo>
                  <a:pt x="17575" y="8582"/>
                </a:lnTo>
                <a:lnTo>
                  <a:pt x="16363" y="8582"/>
                </a:lnTo>
                <a:lnTo>
                  <a:pt x="16129" y="7588"/>
                </a:lnTo>
                <a:lnTo>
                  <a:pt x="15782" y="7663"/>
                </a:lnTo>
                <a:lnTo>
                  <a:pt x="16098" y="8976"/>
                </a:lnTo>
                <a:lnTo>
                  <a:pt x="15894" y="8957"/>
                </a:lnTo>
                <a:lnTo>
                  <a:pt x="15609" y="7681"/>
                </a:lnTo>
                <a:lnTo>
                  <a:pt x="15151" y="7747"/>
                </a:lnTo>
                <a:lnTo>
                  <a:pt x="15426" y="8891"/>
                </a:lnTo>
                <a:lnTo>
                  <a:pt x="15263" y="8873"/>
                </a:lnTo>
                <a:lnTo>
                  <a:pt x="14712" y="6481"/>
                </a:lnTo>
                <a:lnTo>
                  <a:pt x="14427" y="6472"/>
                </a:lnTo>
                <a:lnTo>
                  <a:pt x="14407" y="6518"/>
                </a:lnTo>
                <a:lnTo>
                  <a:pt x="14346" y="6556"/>
                </a:lnTo>
                <a:lnTo>
                  <a:pt x="14264" y="6584"/>
                </a:lnTo>
                <a:lnTo>
                  <a:pt x="14142" y="6593"/>
                </a:lnTo>
                <a:lnTo>
                  <a:pt x="14030" y="6584"/>
                </a:lnTo>
                <a:lnTo>
                  <a:pt x="13948" y="6556"/>
                </a:lnTo>
                <a:lnTo>
                  <a:pt x="13887" y="6518"/>
                </a:lnTo>
                <a:lnTo>
                  <a:pt x="13867" y="6472"/>
                </a:lnTo>
                <a:lnTo>
                  <a:pt x="13887" y="6434"/>
                </a:lnTo>
                <a:lnTo>
                  <a:pt x="13948" y="6397"/>
                </a:lnTo>
                <a:lnTo>
                  <a:pt x="14030" y="6359"/>
                </a:lnTo>
                <a:lnTo>
                  <a:pt x="14142" y="6350"/>
                </a:lnTo>
                <a:lnTo>
                  <a:pt x="14264" y="6359"/>
                </a:lnTo>
                <a:lnTo>
                  <a:pt x="14346" y="6397"/>
                </a:lnTo>
                <a:lnTo>
                  <a:pt x="14407" y="6434"/>
                </a:lnTo>
                <a:lnTo>
                  <a:pt x="14427" y="6472"/>
                </a:lnTo>
                <a:lnTo>
                  <a:pt x="14712" y="6481"/>
                </a:lnTo>
                <a:lnTo>
                  <a:pt x="14621" y="6096"/>
                </a:lnTo>
                <a:lnTo>
                  <a:pt x="14774" y="6125"/>
                </a:lnTo>
                <a:lnTo>
                  <a:pt x="15151" y="7747"/>
                </a:lnTo>
                <a:lnTo>
                  <a:pt x="15609" y="7681"/>
                </a:lnTo>
                <a:lnTo>
                  <a:pt x="15365" y="6556"/>
                </a:lnTo>
                <a:lnTo>
                  <a:pt x="15528" y="6603"/>
                </a:lnTo>
                <a:lnTo>
                  <a:pt x="15782" y="7663"/>
                </a:lnTo>
                <a:lnTo>
                  <a:pt x="16129" y="7588"/>
                </a:lnTo>
                <a:lnTo>
                  <a:pt x="15884" y="6593"/>
                </a:lnTo>
                <a:lnTo>
                  <a:pt x="16618" y="7447"/>
                </a:lnTo>
                <a:lnTo>
                  <a:pt x="16923" y="7184"/>
                </a:lnTo>
                <a:lnTo>
                  <a:pt x="16394" y="6612"/>
                </a:lnTo>
                <a:lnTo>
                  <a:pt x="17046" y="6612"/>
                </a:lnTo>
                <a:lnTo>
                  <a:pt x="17056" y="6340"/>
                </a:lnTo>
                <a:lnTo>
                  <a:pt x="16822" y="6350"/>
                </a:lnTo>
                <a:lnTo>
                  <a:pt x="16383" y="6350"/>
                </a:lnTo>
                <a:lnTo>
                  <a:pt x="16017" y="6331"/>
                </a:lnTo>
                <a:lnTo>
                  <a:pt x="15874" y="6312"/>
                </a:lnTo>
                <a:lnTo>
                  <a:pt x="15762" y="6293"/>
                </a:lnTo>
                <a:lnTo>
                  <a:pt x="15680" y="6256"/>
                </a:lnTo>
                <a:lnTo>
                  <a:pt x="15629" y="6200"/>
                </a:lnTo>
                <a:lnTo>
                  <a:pt x="15568" y="6087"/>
                </a:lnTo>
                <a:lnTo>
                  <a:pt x="15507" y="5946"/>
                </a:lnTo>
                <a:lnTo>
                  <a:pt x="15395" y="5740"/>
                </a:lnTo>
                <a:lnTo>
                  <a:pt x="15344" y="5674"/>
                </a:lnTo>
                <a:lnTo>
                  <a:pt x="15273" y="5609"/>
                </a:lnTo>
                <a:lnTo>
                  <a:pt x="15222" y="5552"/>
                </a:lnTo>
                <a:lnTo>
                  <a:pt x="15171" y="5506"/>
                </a:lnTo>
                <a:lnTo>
                  <a:pt x="15069" y="5449"/>
                </a:lnTo>
                <a:lnTo>
                  <a:pt x="15028" y="5430"/>
                </a:lnTo>
                <a:lnTo>
                  <a:pt x="14916" y="4558"/>
                </a:lnTo>
                <a:lnTo>
                  <a:pt x="14875" y="2692"/>
                </a:lnTo>
                <a:lnTo>
                  <a:pt x="14865" y="835"/>
                </a:lnTo>
                <a:lnTo>
                  <a:pt x="14865" y="0"/>
                </a:lnTo>
                <a:lnTo>
                  <a:pt x="7805" y="0"/>
                </a:lnTo>
                <a:lnTo>
                  <a:pt x="7825" y="469"/>
                </a:lnTo>
                <a:lnTo>
                  <a:pt x="14417" y="469"/>
                </a:lnTo>
                <a:lnTo>
                  <a:pt x="14417" y="5130"/>
                </a:lnTo>
                <a:lnTo>
                  <a:pt x="14407" y="5112"/>
                </a:lnTo>
                <a:lnTo>
                  <a:pt x="14346" y="5083"/>
                </a:lnTo>
                <a:lnTo>
                  <a:pt x="14223" y="5055"/>
                </a:lnTo>
                <a:lnTo>
                  <a:pt x="14101" y="5055"/>
                </a:lnTo>
                <a:lnTo>
                  <a:pt x="13999" y="5046"/>
                </a:lnTo>
                <a:lnTo>
                  <a:pt x="13500" y="5046"/>
                </a:lnTo>
                <a:lnTo>
                  <a:pt x="13276" y="5037"/>
                </a:lnTo>
                <a:lnTo>
                  <a:pt x="12491" y="5037"/>
                </a:lnTo>
                <a:lnTo>
                  <a:pt x="12196" y="5027"/>
                </a:lnTo>
                <a:lnTo>
                  <a:pt x="10566" y="5027"/>
                </a:lnTo>
                <a:lnTo>
                  <a:pt x="10566" y="5430"/>
                </a:lnTo>
                <a:lnTo>
                  <a:pt x="11452" y="5430"/>
                </a:lnTo>
                <a:lnTo>
                  <a:pt x="11737" y="5421"/>
                </a:lnTo>
                <a:lnTo>
                  <a:pt x="12970" y="5421"/>
                </a:lnTo>
                <a:lnTo>
                  <a:pt x="13174" y="5430"/>
                </a:lnTo>
                <a:lnTo>
                  <a:pt x="13755" y="5430"/>
                </a:lnTo>
                <a:lnTo>
                  <a:pt x="13846" y="5440"/>
                </a:lnTo>
                <a:lnTo>
                  <a:pt x="13928" y="5440"/>
                </a:lnTo>
                <a:lnTo>
                  <a:pt x="14009" y="5449"/>
                </a:lnTo>
                <a:lnTo>
                  <a:pt x="14132" y="5459"/>
                </a:lnTo>
                <a:lnTo>
                  <a:pt x="14295" y="5487"/>
                </a:lnTo>
                <a:lnTo>
                  <a:pt x="14468" y="5515"/>
                </a:lnTo>
                <a:lnTo>
                  <a:pt x="14651" y="5562"/>
                </a:lnTo>
                <a:lnTo>
                  <a:pt x="14814" y="5627"/>
                </a:lnTo>
                <a:lnTo>
                  <a:pt x="14977" y="5712"/>
                </a:lnTo>
                <a:lnTo>
                  <a:pt x="15100" y="5796"/>
                </a:lnTo>
                <a:lnTo>
                  <a:pt x="15202" y="5871"/>
                </a:lnTo>
                <a:lnTo>
                  <a:pt x="15344" y="6021"/>
                </a:lnTo>
                <a:lnTo>
                  <a:pt x="15375" y="6087"/>
                </a:lnTo>
                <a:lnTo>
                  <a:pt x="15395" y="6134"/>
                </a:lnTo>
                <a:lnTo>
                  <a:pt x="15395" y="6181"/>
                </a:lnTo>
                <a:lnTo>
                  <a:pt x="15375" y="6209"/>
                </a:lnTo>
                <a:lnTo>
                  <a:pt x="15344" y="6256"/>
                </a:lnTo>
                <a:lnTo>
                  <a:pt x="15324" y="6303"/>
                </a:lnTo>
                <a:lnTo>
                  <a:pt x="15293" y="6321"/>
                </a:lnTo>
                <a:lnTo>
                  <a:pt x="15252" y="6293"/>
                </a:lnTo>
                <a:lnTo>
                  <a:pt x="15222" y="6256"/>
                </a:lnTo>
                <a:lnTo>
                  <a:pt x="15171" y="6200"/>
                </a:lnTo>
                <a:lnTo>
                  <a:pt x="15100" y="6134"/>
                </a:lnTo>
                <a:lnTo>
                  <a:pt x="15018" y="6068"/>
                </a:lnTo>
                <a:lnTo>
                  <a:pt x="14916" y="5984"/>
                </a:lnTo>
                <a:lnTo>
                  <a:pt x="14692" y="5853"/>
                </a:lnTo>
                <a:lnTo>
                  <a:pt x="14560" y="5806"/>
                </a:lnTo>
                <a:lnTo>
                  <a:pt x="14509" y="5796"/>
                </a:lnTo>
                <a:lnTo>
                  <a:pt x="14427" y="5787"/>
                </a:lnTo>
                <a:lnTo>
                  <a:pt x="14315" y="5778"/>
                </a:lnTo>
                <a:lnTo>
                  <a:pt x="14172" y="5768"/>
                </a:lnTo>
                <a:lnTo>
                  <a:pt x="13989" y="5759"/>
                </a:lnTo>
                <a:lnTo>
                  <a:pt x="13775" y="5759"/>
                </a:lnTo>
                <a:lnTo>
                  <a:pt x="13561" y="5749"/>
                </a:lnTo>
                <a:lnTo>
                  <a:pt x="13306" y="5740"/>
                </a:lnTo>
                <a:lnTo>
                  <a:pt x="13042" y="5731"/>
                </a:lnTo>
                <a:lnTo>
                  <a:pt x="12756" y="5721"/>
                </a:lnTo>
                <a:lnTo>
                  <a:pt x="12451" y="5721"/>
                </a:lnTo>
                <a:lnTo>
                  <a:pt x="12135" y="5712"/>
                </a:lnTo>
                <a:lnTo>
                  <a:pt x="11809" y="5702"/>
                </a:lnTo>
                <a:lnTo>
                  <a:pt x="11472" y="5702"/>
                </a:lnTo>
                <a:lnTo>
                  <a:pt x="11146" y="5693"/>
                </a:lnTo>
                <a:lnTo>
                  <a:pt x="10800" y="5693"/>
                </a:lnTo>
                <a:lnTo>
                  <a:pt x="10790" y="5702"/>
                </a:lnTo>
                <a:lnTo>
                  <a:pt x="10769" y="5731"/>
                </a:lnTo>
                <a:lnTo>
                  <a:pt x="10749" y="5778"/>
                </a:lnTo>
                <a:lnTo>
                  <a:pt x="10749" y="5834"/>
                </a:lnTo>
                <a:lnTo>
                  <a:pt x="10780" y="6143"/>
                </a:lnTo>
                <a:lnTo>
                  <a:pt x="10831" y="6565"/>
                </a:lnTo>
                <a:lnTo>
                  <a:pt x="10882" y="7053"/>
                </a:lnTo>
                <a:lnTo>
                  <a:pt x="10943" y="7569"/>
                </a:lnTo>
                <a:lnTo>
                  <a:pt x="11004" y="8047"/>
                </a:lnTo>
                <a:lnTo>
                  <a:pt x="11055" y="8451"/>
                </a:lnTo>
                <a:lnTo>
                  <a:pt x="11085" y="8723"/>
                </a:lnTo>
                <a:lnTo>
                  <a:pt x="11095" y="8826"/>
                </a:lnTo>
                <a:lnTo>
                  <a:pt x="11065" y="8835"/>
                </a:lnTo>
                <a:lnTo>
                  <a:pt x="10994" y="8835"/>
                </a:lnTo>
                <a:lnTo>
                  <a:pt x="10932" y="8844"/>
                </a:lnTo>
                <a:lnTo>
                  <a:pt x="10902" y="8854"/>
                </a:lnTo>
                <a:lnTo>
                  <a:pt x="10892" y="8760"/>
                </a:lnTo>
                <a:lnTo>
                  <a:pt x="10871" y="8479"/>
                </a:lnTo>
                <a:lnTo>
                  <a:pt x="10831" y="8075"/>
                </a:lnTo>
                <a:lnTo>
                  <a:pt x="10780" y="7588"/>
                </a:lnTo>
                <a:lnTo>
                  <a:pt x="10708" y="7072"/>
                </a:lnTo>
                <a:lnTo>
                  <a:pt x="10647" y="6575"/>
                </a:lnTo>
                <a:lnTo>
                  <a:pt x="10596" y="6153"/>
                </a:lnTo>
                <a:lnTo>
                  <a:pt x="10545" y="5843"/>
                </a:lnTo>
                <a:lnTo>
                  <a:pt x="10515" y="5787"/>
                </a:lnTo>
                <a:lnTo>
                  <a:pt x="10474" y="5740"/>
                </a:lnTo>
                <a:lnTo>
                  <a:pt x="10423" y="5702"/>
                </a:lnTo>
                <a:lnTo>
                  <a:pt x="10403" y="5693"/>
                </a:lnTo>
                <a:lnTo>
                  <a:pt x="8620" y="5693"/>
                </a:lnTo>
                <a:lnTo>
                  <a:pt x="8477" y="5702"/>
                </a:lnTo>
                <a:lnTo>
                  <a:pt x="8080" y="5702"/>
                </a:lnTo>
                <a:lnTo>
                  <a:pt x="8222" y="6509"/>
                </a:lnTo>
                <a:lnTo>
                  <a:pt x="8273" y="6509"/>
                </a:lnTo>
                <a:lnTo>
                  <a:pt x="8314" y="6500"/>
                </a:lnTo>
                <a:lnTo>
                  <a:pt x="8375" y="6500"/>
                </a:lnTo>
                <a:lnTo>
                  <a:pt x="8446" y="6509"/>
                </a:lnTo>
                <a:lnTo>
                  <a:pt x="8508" y="6518"/>
                </a:lnTo>
                <a:lnTo>
                  <a:pt x="8558" y="6537"/>
                </a:lnTo>
                <a:lnTo>
                  <a:pt x="8599" y="6565"/>
                </a:lnTo>
                <a:lnTo>
                  <a:pt x="8660" y="6931"/>
                </a:lnTo>
                <a:lnTo>
                  <a:pt x="8742" y="7644"/>
                </a:lnTo>
                <a:lnTo>
                  <a:pt x="8803" y="8338"/>
                </a:lnTo>
                <a:lnTo>
                  <a:pt x="8834" y="8657"/>
                </a:lnTo>
                <a:lnTo>
                  <a:pt x="8385" y="8666"/>
                </a:lnTo>
                <a:lnTo>
                  <a:pt x="8222" y="6509"/>
                </a:lnTo>
                <a:lnTo>
                  <a:pt x="8080" y="5702"/>
                </a:lnTo>
                <a:lnTo>
                  <a:pt x="7906" y="5702"/>
                </a:lnTo>
                <a:lnTo>
                  <a:pt x="7743" y="5712"/>
                </a:lnTo>
                <a:lnTo>
                  <a:pt x="7580" y="5712"/>
                </a:lnTo>
                <a:lnTo>
                  <a:pt x="7438" y="5721"/>
                </a:lnTo>
                <a:lnTo>
                  <a:pt x="7295" y="5721"/>
                </a:lnTo>
                <a:lnTo>
                  <a:pt x="7152" y="5731"/>
                </a:lnTo>
                <a:lnTo>
                  <a:pt x="7030" y="5740"/>
                </a:lnTo>
                <a:lnTo>
                  <a:pt x="6918" y="5740"/>
                </a:lnTo>
                <a:lnTo>
                  <a:pt x="6796" y="5749"/>
                </a:lnTo>
                <a:lnTo>
                  <a:pt x="6704" y="5759"/>
                </a:lnTo>
                <a:lnTo>
                  <a:pt x="6541" y="5778"/>
                </a:lnTo>
                <a:lnTo>
                  <a:pt x="6470" y="5787"/>
                </a:lnTo>
                <a:lnTo>
                  <a:pt x="6409" y="5796"/>
                </a:lnTo>
                <a:lnTo>
                  <a:pt x="6368" y="5806"/>
                </a:lnTo>
                <a:lnTo>
                  <a:pt x="6337" y="5815"/>
                </a:lnTo>
                <a:lnTo>
                  <a:pt x="6235" y="5853"/>
                </a:lnTo>
                <a:lnTo>
                  <a:pt x="6195" y="5871"/>
                </a:lnTo>
                <a:lnTo>
                  <a:pt x="6154" y="5881"/>
                </a:lnTo>
                <a:lnTo>
                  <a:pt x="6103" y="5899"/>
                </a:lnTo>
                <a:lnTo>
                  <a:pt x="6062" y="5918"/>
                </a:lnTo>
                <a:lnTo>
                  <a:pt x="5981" y="5974"/>
                </a:lnTo>
                <a:lnTo>
                  <a:pt x="5889" y="6115"/>
                </a:lnTo>
                <a:lnTo>
                  <a:pt x="6062" y="9914"/>
                </a:lnTo>
                <a:lnTo>
                  <a:pt x="6052" y="9923"/>
                </a:lnTo>
                <a:lnTo>
                  <a:pt x="6062" y="9951"/>
                </a:lnTo>
                <a:lnTo>
                  <a:pt x="6093" y="10007"/>
                </a:lnTo>
                <a:lnTo>
                  <a:pt x="6185" y="10083"/>
                </a:lnTo>
                <a:lnTo>
                  <a:pt x="6286" y="10139"/>
                </a:lnTo>
                <a:lnTo>
                  <a:pt x="6337" y="10148"/>
                </a:lnTo>
                <a:lnTo>
                  <a:pt x="6388" y="10139"/>
                </a:lnTo>
                <a:lnTo>
                  <a:pt x="6460" y="10101"/>
                </a:lnTo>
                <a:lnTo>
                  <a:pt x="6500" y="10083"/>
                </a:lnTo>
                <a:lnTo>
                  <a:pt x="6572" y="10036"/>
                </a:lnTo>
                <a:lnTo>
                  <a:pt x="6674" y="9979"/>
                </a:lnTo>
                <a:lnTo>
                  <a:pt x="6786" y="9914"/>
                </a:lnTo>
                <a:lnTo>
                  <a:pt x="6918" y="9839"/>
                </a:lnTo>
                <a:lnTo>
                  <a:pt x="7061" y="9754"/>
                </a:lnTo>
                <a:lnTo>
                  <a:pt x="7214" y="9651"/>
                </a:lnTo>
                <a:lnTo>
                  <a:pt x="7377" y="9567"/>
                </a:lnTo>
                <a:lnTo>
                  <a:pt x="7519" y="9473"/>
                </a:lnTo>
                <a:lnTo>
                  <a:pt x="7662" y="9388"/>
                </a:lnTo>
                <a:lnTo>
                  <a:pt x="7805" y="9313"/>
                </a:lnTo>
                <a:lnTo>
                  <a:pt x="7927" y="9229"/>
                </a:lnTo>
                <a:lnTo>
                  <a:pt x="8029" y="9173"/>
                </a:lnTo>
                <a:lnTo>
                  <a:pt x="8110" y="9126"/>
                </a:lnTo>
                <a:lnTo>
                  <a:pt x="8161" y="9098"/>
                </a:lnTo>
                <a:lnTo>
                  <a:pt x="8182" y="9088"/>
                </a:lnTo>
                <a:lnTo>
                  <a:pt x="7030" y="10908"/>
                </a:lnTo>
                <a:lnTo>
                  <a:pt x="6011" y="10908"/>
                </a:lnTo>
                <a:lnTo>
                  <a:pt x="5818" y="10917"/>
                </a:lnTo>
                <a:lnTo>
                  <a:pt x="5634" y="10917"/>
                </a:lnTo>
                <a:lnTo>
                  <a:pt x="5461" y="10927"/>
                </a:lnTo>
                <a:lnTo>
                  <a:pt x="5298" y="10936"/>
                </a:lnTo>
                <a:lnTo>
                  <a:pt x="5166" y="10936"/>
                </a:lnTo>
                <a:lnTo>
                  <a:pt x="5054" y="10945"/>
                </a:lnTo>
                <a:lnTo>
                  <a:pt x="4972" y="10964"/>
                </a:lnTo>
                <a:lnTo>
                  <a:pt x="4942" y="10974"/>
                </a:lnTo>
                <a:lnTo>
                  <a:pt x="4891" y="11105"/>
                </a:lnTo>
                <a:lnTo>
                  <a:pt x="4870" y="11292"/>
                </a:lnTo>
                <a:lnTo>
                  <a:pt x="4891" y="11461"/>
                </a:lnTo>
                <a:lnTo>
                  <a:pt x="4952" y="11593"/>
                </a:lnTo>
                <a:lnTo>
                  <a:pt x="5003" y="11611"/>
                </a:lnTo>
                <a:lnTo>
                  <a:pt x="5094" y="11621"/>
                </a:lnTo>
                <a:lnTo>
                  <a:pt x="5227" y="11630"/>
                </a:lnTo>
                <a:lnTo>
                  <a:pt x="5594" y="11649"/>
                </a:lnTo>
                <a:lnTo>
                  <a:pt x="6541" y="11649"/>
                </a:lnTo>
                <a:lnTo>
                  <a:pt x="6989" y="11630"/>
                </a:lnTo>
                <a:lnTo>
                  <a:pt x="7193" y="11630"/>
                </a:lnTo>
                <a:lnTo>
                  <a:pt x="7366" y="11621"/>
                </a:lnTo>
                <a:lnTo>
                  <a:pt x="7509" y="11602"/>
                </a:lnTo>
                <a:lnTo>
                  <a:pt x="7611" y="11593"/>
                </a:lnTo>
                <a:lnTo>
                  <a:pt x="7662" y="11583"/>
                </a:lnTo>
                <a:lnTo>
                  <a:pt x="7835" y="11433"/>
                </a:lnTo>
                <a:lnTo>
                  <a:pt x="8039" y="11180"/>
                </a:lnTo>
                <a:lnTo>
                  <a:pt x="8273" y="10842"/>
                </a:lnTo>
                <a:lnTo>
                  <a:pt x="8508" y="10467"/>
                </a:lnTo>
                <a:lnTo>
                  <a:pt x="8711" y="10101"/>
                </a:lnTo>
                <a:lnTo>
                  <a:pt x="8885" y="9782"/>
                </a:lnTo>
                <a:lnTo>
                  <a:pt x="9007" y="9567"/>
                </a:lnTo>
                <a:lnTo>
                  <a:pt x="9048" y="9482"/>
                </a:lnTo>
                <a:lnTo>
                  <a:pt x="16282" y="9482"/>
                </a:lnTo>
                <a:lnTo>
                  <a:pt x="16434" y="9764"/>
                </a:lnTo>
                <a:lnTo>
                  <a:pt x="16597" y="10054"/>
                </a:lnTo>
                <a:lnTo>
                  <a:pt x="16781" y="10383"/>
                </a:lnTo>
                <a:lnTo>
                  <a:pt x="16985" y="10739"/>
                </a:lnTo>
                <a:lnTo>
                  <a:pt x="17158" y="11058"/>
                </a:lnTo>
                <a:lnTo>
                  <a:pt x="17311" y="11302"/>
                </a:lnTo>
                <a:lnTo>
                  <a:pt x="17402" y="11442"/>
                </a:lnTo>
                <a:lnTo>
                  <a:pt x="17474" y="11517"/>
                </a:lnTo>
                <a:lnTo>
                  <a:pt x="17535" y="11536"/>
                </a:lnTo>
                <a:lnTo>
                  <a:pt x="17596" y="11536"/>
                </a:lnTo>
                <a:lnTo>
                  <a:pt x="17647" y="11527"/>
                </a:lnTo>
                <a:lnTo>
                  <a:pt x="20642" y="11527"/>
                </a:lnTo>
                <a:lnTo>
                  <a:pt x="20734" y="11611"/>
                </a:lnTo>
                <a:lnTo>
                  <a:pt x="20795" y="11686"/>
                </a:lnTo>
                <a:lnTo>
                  <a:pt x="20826" y="11743"/>
                </a:lnTo>
                <a:lnTo>
                  <a:pt x="20836" y="11780"/>
                </a:lnTo>
                <a:lnTo>
                  <a:pt x="20836" y="14144"/>
                </a:lnTo>
                <a:lnTo>
                  <a:pt x="20826" y="14181"/>
                </a:lnTo>
                <a:lnTo>
                  <a:pt x="20795" y="14228"/>
                </a:lnTo>
                <a:lnTo>
                  <a:pt x="20754" y="14275"/>
                </a:lnTo>
                <a:lnTo>
                  <a:pt x="20683" y="14322"/>
                </a:lnTo>
                <a:lnTo>
                  <a:pt x="20602" y="14350"/>
                </a:lnTo>
                <a:lnTo>
                  <a:pt x="20551" y="14369"/>
                </a:lnTo>
                <a:lnTo>
                  <a:pt x="20530" y="14378"/>
                </a:lnTo>
                <a:lnTo>
                  <a:pt x="17565" y="14378"/>
                </a:lnTo>
                <a:lnTo>
                  <a:pt x="17514" y="14387"/>
                </a:lnTo>
                <a:lnTo>
                  <a:pt x="17474" y="14425"/>
                </a:lnTo>
                <a:lnTo>
                  <a:pt x="17423" y="14481"/>
                </a:lnTo>
                <a:lnTo>
                  <a:pt x="17362" y="14556"/>
                </a:lnTo>
                <a:lnTo>
                  <a:pt x="17290" y="14631"/>
                </a:lnTo>
                <a:lnTo>
                  <a:pt x="17209" y="14716"/>
                </a:lnTo>
                <a:lnTo>
                  <a:pt x="17137" y="14791"/>
                </a:lnTo>
                <a:lnTo>
                  <a:pt x="17066" y="14856"/>
                </a:lnTo>
                <a:lnTo>
                  <a:pt x="17005" y="14903"/>
                </a:lnTo>
                <a:lnTo>
                  <a:pt x="16944" y="14931"/>
                </a:lnTo>
                <a:lnTo>
                  <a:pt x="16832" y="14960"/>
                </a:lnTo>
                <a:lnTo>
                  <a:pt x="16750" y="14969"/>
                </a:lnTo>
                <a:lnTo>
                  <a:pt x="16699" y="14978"/>
                </a:lnTo>
                <a:lnTo>
                  <a:pt x="8620" y="14978"/>
                </a:lnTo>
                <a:lnTo>
                  <a:pt x="8538" y="14903"/>
                </a:lnTo>
                <a:lnTo>
                  <a:pt x="8457" y="14819"/>
                </a:lnTo>
                <a:lnTo>
                  <a:pt x="8345" y="14725"/>
                </a:lnTo>
                <a:lnTo>
                  <a:pt x="8232" y="14622"/>
                </a:lnTo>
                <a:lnTo>
                  <a:pt x="8131" y="14538"/>
                </a:lnTo>
                <a:lnTo>
                  <a:pt x="8029" y="14472"/>
                </a:lnTo>
                <a:lnTo>
                  <a:pt x="7968" y="14425"/>
                </a:lnTo>
                <a:lnTo>
                  <a:pt x="7917" y="14406"/>
                </a:lnTo>
                <a:lnTo>
                  <a:pt x="7805" y="14397"/>
                </a:lnTo>
                <a:lnTo>
                  <a:pt x="7631" y="14397"/>
                </a:lnTo>
                <a:lnTo>
                  <a:pt x="7417" y="14387"/>
                </a:lnTo>
                <a:lnTo>
                  <a:pt x="7173" y="14387"/>
                </a:lnTo>
                <a:lnTo>
                  <a:pt x="6898" y="14378"/>
                </a:lnTo>
                <a:lnTo>
                  <a:pt x="6011" y="14378"/>
                </a:lnTo>
                <a:lnTo>
                  <a:pt x="5716" y="14387"/>
                </a:lnTo>
                <a:lnTo>
                  <a:pt x="5451" y="14387"/>
                </a:lnTo>
                <a:lnTo>
                  <a:pt x="5196" y="14397"/>
                </a:lnTo>
                <a:lnTo>
                  <a:pt x="4972" y="14406"/>
                </a:lnTo>
                <a:lnTo>
                  <a:pt x="4809" y="14425"/>
                </a:lnTo>
                <a:lnTo>
                  <a:pt x="4697" y="14434"/>
                </a:lnTo>
                <a:lnTo>
                  <a:pt x="4636" y="14453"/>
                </a:lnTo>
                <a:lnTo>
                  <a:pt x="4565" y="14566"/>
                </a:lnTo>
                <a:lnTo>
                  <a:pt x="4544" y="14716"/>
                </a:lnTo>
                <a:lnTo>
                  <a:pt x="4554" y="14856"/>
                </a:lnTo>
                <a:lnTo>
                  <a:pt x="4565" y="14913"/>
                </a:lnTo>
                <a:lnTo>
                  <a:pt x="4116" y="14913"/>
                </a:lnTo>
                <a:lnTo>
                  <a:pt x="3566" y="12896"/>
                </a:lnTo>
                <a:lnTo>
                  <a:pt x="3556" y="12877"/>
                </a:lnTo>
                <a:lnTo>
                  <a:pt x="3525" y="12840"/>
                </a:lnTo>
                <a:lnTo>
                  <a:pt x="3485" y="12821"/>
                </a:lnTo>
                <a:lnTo>
                  <a:pt x="3434" y="12840"/>
                </a:lnTo>
                <a:lnTo>
                  <a:pt x="3393" y="12896"/>
                </a:lnTo>
                <a:lnTo>
                  <a:pt x="3322" y="13009"/>
                </a:lnTo>
                <a:lnTo>
                  <a:pt x="3240" y="13140"/>
                </a:lnTo>
                <a:lnTo>
                  <a:pt x="3148" y="13290"/>
                </a:lnTo>
                <a:lnTo>
                  <a:pt x="3046" y="13440"/>
                </a:lnTo>
                <a:lnTo>
                  <a:pt x="2965" y="13562"/>
                </a:lnTo>
                <a:lnTo>
                  <a:pt x="2914" y="13647"/>
                </a:lnTo>
                <a:lnTo>
                  <a:pt x="2894" y="13675"/>
                </a:lnTo>
                <a:lnTo>
                  <a:pt x="2894" y="13703"/>
                </a:lnTo>
                <a:lnTo>
                  <a:pt x="2873" y="13778"/>
                </a:lnTo>
                <a:lnTo>
                  <a:pt x="2873" y="14069"/>
                </a:lnTo>
                <a:lnTo>
                  <a:pt x="2883" y="14603"/>
                </a:lnTo>
                <a:lnTo>
                  <a:pt x="2883" y="15307"/>
                </a:lnTo>
                <a:lnTo>
                  <a:pt x="2894" y="16048"/>
                </a:lnTo>
                <a:lnTo>
                  <a:pt x="3474" y="16076"/>
                </a:lnTo>
                <a:lnTo>
                  <a:pt x="3505" y="15719"/>
                </a:lnTo>
                <a:lnTo>
                  <a:pt x="3535" y="15457"/>
                </a:lnTo>
                <a:lnTo>
                  <a:pt x="3576" y="15307"/>
                </a:lnTo>
                <a:lnTo>
                  <a:pt x="3617" y="15250"/>
                </a:lnTo>
                <a:lnTo>
                  <a:pt x="3658" y="15316"/>
                </a:lnTo>
                <a:lnTo>
                  <a:pt x="3698" y="15485"/>
                </a:lnTo>
                <a:lnTo>
                  <a:pt x="3739" y="15747"/>
                </a:lnTo>
                <a:lnTo>
                  <a:pt x="3770" y="16076"/>
                </a:lnTo>
                <a:lnTo>
                  <a:pt x="4402" y="16085"/>
                </a:lnTo>
                <a:lnTo>
                  <a:pt x="4330" y="15616"/>
                </a:lnTo>
                <a:lnTo>
                  <a:pt x="21101" y="15616"/>
                </a:lnTo>
                <a:lnTo>
                  <a:pt x="21101" y="17436"/>
                </a:lnTo>
                <a:lnTo>
                  <a:pt x="18380" y="17998"/>
                </a:lnTo>
                <a:lnTo>
                  <a:pt x="7142" y="17998"/>
                </a:lnTo>
                <a:lnTo>
                  <a:pt x="4646" y="17726"/>
                </a:lnTo>
                <a:lnTo>
                  <a:pt x="4402" y="16085"/>
                </a:lnTo>
                <a:lnTo>
                  <a:pt x="3770" y="16076"/>
                </a:lnTo>
                <a:lnTo>
                  <a:pt x="3800" y="16385"/>
                </a:lnTo>
                <a:lnTo>
                  <a:pt x="3821" y="16704"/>
                </a:lnTo>
                <a:lnTo>
                  <a:pt x="3831" y="17014"/>
                </a:lnTo>
                <a:lnTo>
                  <a:pt x="3831" y="17295"/>
                </a:lnTo>
                <a:lnTo>
                  <a:pt x="3811" y="18233"/>
                </a:lnTo>
                <a:lnTo>
                  <a:pt x="3770" y="18983"/>
                </a:lnTo>
                <a:lnTo>
                  <a:pt x="3709" y="19499"/>
                </a:lnTo>
                <a:lnTo>
                  <a:pt x="3637" y="19687"/>
                </a:lnTo>
                <a:lnTo>
                  <a:pt x="3566" y="19565"/>
                </a:lnTo>
                <a:lnTo>
                  <a:pt x="3515" y="19208"/>
                </a:lnTo>
                <a:lnTo>
                  <a:pt x="3474" y="18646"/>
                </a:lnTo>
                <a:lnTo>
                  <a:pt x="3444" y="17942"/>
                </a:lnTo>
                <a:lnTo>
                  <a:pt x="3495" y="17933"/>
                </a:lnTo>
                <a:lnTo>
                  <a:pt x="3597" y="17895"/>
                </a:lnTo>
                <a:lnTo>
                  <a:pt x="3698" y="17783"/>
                </a:lnTo>
                <a:lnTo>
                  <a:pt x="3749" y="17511"/>
                </a:lnTo>
                <a:lnTo>
                  <a:pt x="3739" y="17370"/>
                </a:lnTo>
                <a:lnTo>
                  <a:pt x="3698" y="17257"/>
                </a:lnTo>
                <a:lnTo>
                  <a:pt x="3658" y="17192"/>
                </a:lnTo>
                <a:lnTo>
                  <a:pt x="3597" y="17145"/>
                </a:lnTo>
                <a:lnTo>
                  <a:pt x="3495" y="17098"/>
                </a:lnTo>
                <a:lnTo>
                  <a:pt x="3444" y="17079"/>
                </a:lnTo>
                <a:lnTo>
                  <a:pt x="3434" y="17061"/>
                </a:lnTo>
                <a:lnTo>
                  <a:pt x="3444" y="16779"/>
                </a:lnTo>
                <a:lnTo>
                  <a:pt x="3444" y="16517"/>
                </a:lnTo>
                <a:lnTo>
                  <a:pt x="3454" y="16291"/>
                </a:lnTo>
                <a:lnTo>
                  <a:pt x="3474" y="16076"/>
                </a:lnTo>
                <a:lnTo>
                  <a:pt x="2894" y="16048"/>
                </a:lnTo>
                <a:lnTo>
                  <a:pt x="2894" y="16554"/>
                </a:lnTo>
                <a:lnTo>
                  <a:pt x="2904" y="16967"/>
                </a:lnTo>
                <a:lnTo>
                  <a:pt x="2904" y="17370"/>
                </a:lnTo>
                <a:lnTo>
                  <a:pt x="2466" y="17764"/>
                </a:lnTo>
                <a:lnTo>
                  <a:pt x="2333" y="17839"/>
                </a:lnTo>
                <a:lnTo>
                  <a:pt x="2364" y="18027"/>
                </a:lnTo>
                <a:lnTo>
                  <a:pt x="2384" y="18205"/>
                </a:lnTo>
                <a:lnTo>
                  <a:pt x="2394" y="18345"/>
                </a:lnTo>
                <a:lnTo>
                  <a:pt x="2405" y="18449"/>
                </a:lnTo>
                <a:lnTo>
                  <a:pt x="2394" y="19030"/>
                </a:lnTo>
                <a:lnTo>
                  <a:pt x="2354" y="19508"/>
                </a:lnTo>
                <a:lnTo>
                  <a:pt x="2292" y="19837"/>
                </a:lnTo>
                <a:lnTo>
                  <a:pt x="2231" y="19959"/>
                </a:lnTo>
                <a:lnTo>
                  <a:pt x="2180" y="19893"/>
                </a:lnTo>
                <a:lnTo>
                  <a:pt x="2119" y="19734"/>
                </a:lnTo>
                <a:lnTo>
                  <a:pt x="2058" y="19471"/>
                </a:lnTo>
                <a:lnTo>
                  <a:pt x="2028" y="19133"/>
                </a:lnTo>
                <a:lnTo>
                  <a:pt x="662" y="19115"/>
                </a:lnTo>
                <a:lnTo>
                  <a:pt x="652" y="19649"/>
                </a:lnTo>
                <a:lnTo>
                  <a:pt x="642" y="20071"/>
                </a:lnTo>
                <a:lnTo>
                  <a:pt x="611" y="20353"/>
                </a:lnTo>
                <a:lnTo>
                  <a:pt x="560" y="20456"/>
                </a:lnTo>
                <a:lnTo>
                  <a:pt x="520" y="20399"/>
                </a:lnTo>
                <a:lnTo>
                  <a:pt x="479" y="20240"/>
                </a:lnTo>
                <a:lnTo>
                  <a:pt x="438" y="20006"/>
                </a:lnTo>
                <a:lnTo>
                  <a:pt x="418" y="19687"/>
                </a:lnTo>
                <a:lnTo>
                  <a:pt x="0" y="19715"/>
                </a:lnTo>
                <a:lnTo>
                  <a:pt x="41" y="19996"/>
                </a:lnTo>
                <a:lnTo>
                  <a:pt x="82" y="20259"/>
                </a:lnTo>
                <a:lnTo>
                  <a:pt x="112" y="20484"/>
                </a:lnTo>
                <a:lnTo>
                  <a:pt x="143" y="20615"/>
                </a:lnTo>
                <a:lnTo>
                  <a:pt x="173" y="20812"/>
                </a:lnTo>
                <a:lnTo>
                  <a:pt x="204" y="21084"/>
                </a:lnTo>
                <a:lnTo>
                  <a:pt x="275" y="21319"/>
                </a:lnTo>
                <a:lnTo>
                  <a:pt x="428" y="21469"/>
                </a:lnTo>
                <a:lnTo>
                  <a:pt x="499" y="21487"/>
                </a:lnTo>
                <a:lnTo>
                  <a:pt x="622" y="21497"/>
                </a:lnTo>
                <a:lnTo>
                  <a:pt x="785" y="21506"/>
                </a:lnTo>
                <a:lnTo>
                  <a:pt x="1691" y="21506"/>
                </a:lnTo>
                <a:lnTo>
                  <a:pt x="1956" y="21497"/>
                </a:lnTo>
                <a:lnTo>
                  <a:pt x="2445" y="21478"/>
                </a:lnTo>
                <a:lnTo>
                  <a:pt x="2669" y="21459"/>
                </a:lnTo>
                <a:lnTo>
                  <a:pt x="2883" y="21441"/>
                </a:lnTo>
                <a:lnTo>
                  <a:pt x="3046" y="21422"/>
                </a:lnTo>
                <a:lnTo>
                  <a:pt x="3199" y="21403"/>
                </a:lnTo>
                <a:lnTo>
                  <a:pt x="3291" y="21384"/>
                </a:lnTo>
                <a:lnTo>
                  <a:pt x="3332" y="21347"/>
                </a:lnTo>
                <a:lnTo>
                  <a:pt x="3383" y="21253"/>
                </a:lnTo>
                <a:lnTo>
                  <a:pt x="3413" y="21187"/>
                </a:lnTo>
                <a:lnTo>
                  <a:pt x="3454" y="21140"/>
                </a:lnTo>
                <a:lnTo>
                  <a:pt x="3525" y="21112"/>
                </a:lnTo>
                <a:lnTo>
                  <a:pt x="3586" y="21112"/>
                </a:lnTo>
                <a:lnTo>
                  <a:pt x="3637" y="21150"/>
                </a:lnTo>
                <a:lnTo>
                  <a:pt x="3709" y="21281"/>
                </a:lnTo>
                <a:lnTo>
                  <a:pt x="3770" y="21328"/>
                </a:lnTo>
                <a:lnTo>
                  <a:pt x="3892" y="21384"/>
                </a:lnTo>
                <a:lnTo>
                  <a:pt x="4045" y="21431"/>
                </a:lnTo>
                <a:lnTo>
                  <a:pt x="4218" y="21487"/>
                </a:lnTo>
                <a:lnTo>
                  <a:pt x="4422" y="21525"/>
                </a:lnTo>
                <a:lnTo>
                  <a:pt x="4605" y="21562"/>
                </a:lnTo>
                <a:lnTo>
                  <a:pt x="4768" y="21591"/>
                </a:lnTo>
                <a:lnTo>
                  <a:pt x="4891" y="21600"/>
                </a:lnTo>
                <a:lnTo>
                  <a:pt x="5013" y="21600"/>
                </a:lnTo>
                <a:lnTo>
                  <a:pt x="5145" y="21591"/>
                </a:lnTo>
                <a:lnTo>
                  <a:pt x="5308" y="21572"/>
                </a:lnTo>
                <a:lnTo>
                  <a:pt x="5482" y="21544"/>
                </a:lnTo>
                <a:lnTo>
                  <a:pt x="5634" y="21506"/>
                </a:lnTo>
                <a:lnTo>
                  <a:pt x="5787" y="21459"/>
                </a:lnTo>
                <a:lnTo>
                  <a:pt x="5899" y="21403"/>
                </a:lnTo>
                <a:lnTo>
                  <a:pt x="5981" y="21319"/>
                </a:lnTo>
                <a:lnTo>
                  <a:pt x="6042" y="21206"/>
                </a:lnTo>
                <a:lnTo>
                  <a:pt x="6113" y="21056"/>
                </a:lnTo>
                <a:lnTo>
                  <a:pt x="6205" y="20859"/>
                </a:lnTo>
                <a:lnTo>
                  <a:pt x="6286" y="20653"/>
                </a:lnTo>
                <a:lnTo>
                  <a:pt x="6358" y="20456"/>
                </a:lnTo>
                <a:lnTo>
                  <a:pt x="6409" y="20287"/>
                </a:lnTo>
                <a:lnTo>
                  <a:pt x="6449" y="20156"/>
                </a:lnTo>
                <a:lnTo>
                  <a:pt x="6460" y="20099"/>
                </a:lnTo>
                <a:lnTo>
                  <a:pt x="6511" y="20081"/>
                </a:lnTo>
                <a:lnTo>
                  <a:pt x="6674" y="20071"/>
                </a:lnTo>
                <a:lnTo>
                  <a:pt x="6898" y="20062"/>
                </a:lnTo>
                <a:lnTo>
                  <a:pt x="7652" y="20062"/>
                </a:lnTo>
                <a:lnTo>
                  <a:pt x="7825" y="20071"/>
                </a:lnTo>
                <a:lnTo>
                  <a:pt x="7886" y="20071"/>
                </a:lnTo>
                <a:lnTo>
                  <a:pt x="7896" y="20118"/>
                </a:lnTo>
                <a:lnTo>
                  <a:pt x="7937" y="20249"/>
                </a:lnTo>
                <a:lnTo>
                  <a:pt x="7988" y="20437"/>
                </a:lnTo>
                <a:lnTo>
                  <a:pt x="8080" y="20662"/>
                </a:lnTo>
                <a:lnTo>
                  <a:pt x="8161" y="20878"/>
                </a:lnTo>
                <a:lnTo>
                  <a:pt x="8263" y="21084"/>
                </a:lnTo>
                <a:lnTo>
                  <a:pt x="8365" y="21234"/>
                </a:lnTo>
                <a:lnTo>
                  <a:pt x="8487" y="21319"/>
                </a:lnTo>
                <a:lnTo>
                  <a:pt x="8548" y="21337"/>
                </a:lnTo>
                <a:lnTo>
                  <a:pt x="8630" y="21356"/>
                </a:lnTo>
                <a:lnTo>
                  <a:pt x="8732" y="21384"/>
                </a:lnTo>
                <a:lnTo>
                  <a:pt x="8976" y="21422"/>
                </a:lnTo>
                <a:lnTo>
                  <a:pt x="9109" y="21431"/>
                </a:lnTo>
                <a:lnTo>
                  <a:pt x="9394" y="21450"/>
                </a:lnTo>
                <a:lnTo>
                  <a:pt x="9526" y="21450"/>
                </a:lnTo>
                <a:lnTo>
                  <a:pt x="9669" y="21459"/>
                </a:lnTo>
                <a:lnTo>
                  <a:pt x="9802" y="21459"/>
                </a:lnTo>
                <a:lnTo>
                  <a:pt x="9914" y="21450"/>
                </a:lnTo>
                <a:lnTo>
                  <a:pt x="10036" y="21441"/>
                </a:lnTo>
                <a:lnTo>
                  <a:pt x="10128" y="21431"/>
                </a:lnTo>
                <a:lnTo>
                  <a:pt x="10199" y="21412"/>
                </a:lnTo>
                <a:lnTo>
                  <a:pt x="10250" y="21394"/>
                </a:lnTo>
                <a:lnTo>
                  <a:pt x="10443" y="21215"/>
                </a:lnTo>
                <a:lnTo>
                  <a:pt x="10576" y="20972"/>
                </a:lnTo>
                <a:lnTo>
                  <a:pt x="10668" y="20690"/>
                </a:lnTo>
                <a:lnTo>
                  <a:pt x="10739" y="20381"/>
                </a:lnTo>
                <a:lnTo>
                  <a:pt x="10769" y="20090"/>
                </a:lnTo>
                <a:lnTo>
                  <a:pt x="10790" y="19837"/>
                </a:lnTo>
                <a:lnTo>
                  <a:pt x="10790" y="19612"/>
                </a:lnTo>
                <a:lnTo>
                  <a:pt x="11472" y="19612"/>
                </a:lnTo>
                <a:lnTo>
                  <a:pt x="11483" y="19677"/>
                </a:lnTo>
                <a:lnTo>
                  <a:pt x="11534" y="19855"/>
                </a:lnTo>
                <a:lnTo>
                  <a:pt x="11605" y="20127"/>
                </a:lnTo>
                <a:lnTo>
                  <a:pt x="11686" y="20428"/>
                </a:lnTo>
                <a:lnTo>
                  <a:pt x="11778" y="20747"/>
                </a:lnTo>
                <a:lnTo>
                  <a:pt x="11911" y="21028"/>
                </a:lnTo>
                <a:lnTo>
                  <a:pt x="12023" y="21234"/>
                </a:lnTo>
                <a:lnTo>
                  <a:pt x="12155" y="21347"/>
                </a:lnTo>
                <a:lnTo>
                  <a:pt x="12237" y="21375"/>
                </a:lnTo>
                <a:lnTo>
                  <a:pt x="12349" y="21403"/>
                </a:lnTo>
                <a:lnTo>
                  <a:pt x="12471" y="21422"/>
                </a:lnTo>
                <a:lnTo>
                  <a:pt x="12614" y="21431"/>
                </a:lnTo>
                <a:lnTo>
                  <a:pt x="12777" y="21450"/>
                </a:lnTo>
                <a:lnTo>
                  <a:pt x="12940" y="21459"/>
                </a:lnTo>
                <a:lnTo>
                  <a:pt x="13123" y="21469"/>
                </a:lnTo>
                <a:lnTo>
                  <a:pt x="13469" y="21469"/>
                </a:lnTo>
                <a:lnTo>
                  <a:pt x="13795" y="21450"/>
                </a:lnTo>
                <a:lnTo>
                  <a:pt x="13938" y="21431"/>
                </a:lnTo>
                <a:lnTo>
                  <a:pt x="14060" y="21412"/>
                </a:lnTo>
                <a:lnTo>
                  <a:pt x="14172" y="21375"/>
                </a:lnTo>
                <a:lnTo>
                  <a:pt x="14244" y="21328"/>
                </a:lnTo>
                <a:lnTo>
                  <a:pt x="14295" y="21281"/>
                </a:lnTo>
                <a:lnTo>
                  <a:pt x="14376" y="21103"/>
                </a:lnTo>
                <a:lnTo>
                  <a:pt x="14448" y="20859"/>
                </a:lnTo>
                <a:lnTo>
                  <a:pt x="14570" y="20296"/>
                </a:lnTo>
                <a:lnTo>
                  <a:pt x="14621" y="20015"/>
                </a:lnTo>
                <a:lnTo>
                  <a:pt x="14651" y="19780"/>
                </a:lnTo>
                <a:lnTo>
                  <a:pt x="14672" y="19630"/>
                </a:lnTo>
                <a:lnTo>
                  <a:pt x="14682" y="19574"/>
                </a:lnTo>
                <a:lnTo>
                  <a:pt x="17504" y="19574"/>
                </a:lnTo>
                <a:lnTo>
                  <a:pt x="17525" y="19640"/>
                </a:lnTo>
                <a:lnTo>
                  <a:pt x="17565" y="19809"/>
                </a:lnTo>
                <a:lnTo>
                  <a:pt x="17637" y="20062"/>
                </a:lnTo>
                <a:lnTo>
                  <a:pt x="17718" y="20353"/>
                </a:lnTo>
                <a:lnTo>
                  <a:pt x="17810" y="20653"/>
                </a:lnTo>
                <a:lnTo>
                  <a:pt x="17912" y="20915"/>
                </a:lnTo>
                <a:lnTo>
                  <a:pt x="18014" y="21131"/>
                </a:lnTo>
                <a:lnTo>
                  <a:pt x="18105" y="21244"/>
                </a:lnTo>
                <a:lnTo>
                  <a:pt x="18166" y="21272"/>
                </a:lnTo>
                <a:lnTo>
                  <a:pt x="18258" y="21300"/>
                </a:lnTo>
                <a:lnTo>
                  <a:pt x="18380" y="21319"/>
                </a:lnTo>
                <a:lnTo>
                  <a:pt x="18513" y="21347"/>
                </a:lnTo>
                <a:lnTo>
                  <a:pt x="18655" y="21375"/>
                </a:lnTo>
                <a:lnTo>
                  <a:pt x="18829" y="21394"/>
                </a:lnTo>
                <a:lnTo>
                  <a:pt x="19002" y="21403"/>
                </a:lnTo>
                <a:lnTo>
                  <a:pt x="19185" y="21412"/>
                </a:lnTo>
                <a:lnTo>
                  <a:pt x="19685" y="21412"/>
                </a:lnTo>
                <a:lnTo>
                  <a:pt x="19837" y="21394"/>
                </a:lnTo>
                <a:lnTo>
                  <a:pt x="19970" y="21375"/>
                </a:lnTo>
                <a:lnTo>
                  <a:pt x="20082" y="21337"/>
                </a:lnTo>
                <a:lnTo>
                  <a:pt x="20163" y="21300"/>
                </a:lnTo>
                <a:lnTo>
                  <a:pt x="20214" y="21253"/>
                </a:lnTo>
                <a:lnTo>
                  <a:pt x="20326" y="21075"/>
                </a:lnTo>
                <a:lnTo>
                  <a:pt x="20418" y="20868"/>
                </a:lnTo>
                <a:lnTo>
                  <a:pt x="20500" y="20653"/>
                </a:lnTo>
                <a:lnTo>
                  <a:pt x="20571" y="20409"/>
                </a:lnTo>
                <a:lnTo>
                  <a:pt x="20632" y="20156"/>
                </a:lnTo>
                <a:lnTo>
                  <a:pt x="20693" y="19893"/>
                </a:lnTo>
                <a:lnTo>
                  <a:pt x="20734" y="19649"/>
                </a:lnTo>
                <a:lnTo>
                  <a:pt x="20765" y="19387"/>
                </a:lnTo>
                <a:lnTo>
                  <a:pt x="20225" y="19358"/>
                </a:lnTo>
                <a:lnTo>
                  <a:pt x="20153" y="19874"/>
                </a:lnTo>
                <a:lnTo>
                  <a:pt x="20051" y="20296"/>
                </a:lnTo>
                <a:lnTo>
                  <a:pt x="19939" y="20625"/>
                </a:lnTo>
                <a:lnTo>
                  <a:pt x="19817" y="20878"/>
                </a:lnTo>
                <a:lnTo>
                  <a:pt x="19715" y="21056"/>
                </a:lnTo>
                <a:lnTo>
                  <a:pt x="19623" y="21178"/>
                </a:lnTo>
                <a:lnTo>
                  <a:pt x="19552" y="21244"/>
                </a:lnTo>
                <a:lnTo>
                  <a:pt x="19501" y="21272"/>
                </a:lnTo>
                <a:lnTo>
                  <a:pt x="19440" y="21300"/>
                </a:lnTo>
                <a:lnTo>
                  <a:pt x="19308" y="21337"/>
                </a:lnTo>
                <a:lnTo>
                  <a:pt x="19145" y="21384"/>
                </a:lnTo>
                <a:lnTo>
                  <a:pt x="18951" y="21422"/>
                </a:lnTo>
                <a:lnTo>
                  <a:pt x="18778" y="21450"/>
                </a:lnTo>
                <a:lnTo>
                  <a:pt x="18625" y="21450"/>
                </a:lnTo>
                <a:lnTo>
                  <a:pt x="18543" y="21422"/>
                </a:lnTo>
                <a:lnTo>
                  <a:pt x="18533" y="21347"/>
                </a:lnTo>
                <a:lnTo>
                  <a:pt x="18737" y="20840"/>
                </a:lnTo>
                <a:lnTo>
                  <a:pt x="18880" y="20362"/>
                </a:lnTo>
                <a:lnTo>
                  <a:pt x="18971" y="19921"/>
                </a:lnTo>
                <a:lnTo>
                  <a:pt x="19022" y="19527"/>
                </a:lnTo>
                <a:lnTo>
                  <a:pt x="19053" y="19208"/>
                </a:lnTo>
                <a:lnTo>
                  <a:pt x="19053" y="18955"/>
                </a:lnTo>
                <a:lnTo>
                  <a:pt x="19043" y="18796"/>
                </a:lnTo>
                <a:lnTo>
                  <a:pt x="19043" y="18739"/>
                </a:lnTo>
                <a:lnTo>
                  <a:pt x="19114" y="18711"/>
                </a:lnTo>
                <a:lnTo>
                  <a:pt x="19267" y="18655"/>
                </a:lnTo>
                <a:lnTo>
                  <a:pt x="19460" y="18580"/>
                </a:lnTo>
                <a:lnTo>
                  <a:pt x="19685" y="18486"/>
                </a:lnTo>
                <a:lnTo>
                  <a:pt x="19919" y="18392"/>
                </a:lnTo>
                <a:lnTo>
                  <a:pt x="20102" y="18327"/>
                </a:lnTo>
                <a:lnTo>
                  <a:pt x="20235" y="18289"/>
                </a:lnTo>
                <a:lnTo>
                  <a:pt x="20296" y="18280"/>
                </a:lnTo>
                <a:lnTo>
                  <a:pt x="20296" y="18580"/>
                </a:lnTo>
                <a:lnTo>
                  <a:pt x="20286" y="18861"/>
                </a:lnTo>
                <a:lnTo>
                  <a:pt x="20255" y="19115"/>
                </a:lnTo>
                <a:lnTo>
                  <a:pt x="20225" y="19358"/>
                </a:lnTo>
                <a:lnTo>
                  <a:pt x="20765" y="1938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30" name="Rectangle 7"/>
          <p:cNvSpPr txBox="1"/>
          <p:nvPr/>
        </p:nvSpPr>
        <p:spPr>
          <a:xfrm>
            <a:off x="432768" y="2378838"/>
            <a:ext cx="10683401" cy="322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 u="sng">
                <a:solidFill>
                  <a:srgbClr val="FFFFFF"/>
                </a:solidFill>
              </a:defRPr>
            </a:pPr>
            <a:r>
              <a:t>LEAVE enough space all around you</a:t>
            </a:r>
            <a:r>
              <a:rPr u="none"/>
              <a:t>. </a:t>
            </a:r>
            <a:r>
              <a:rPr sz="2000" u="none"/>
              <a:t>Remember the 4-Second Rule. This should be a habit-forming characteristic.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Because when you do it often enough, you will actually be </a:t>
            </a:r>
            <a:r>
              <a:rPr u="sng"/>
              <a:t>uncomfortable </a:t>
            </a:r>
            <a:r>
              <a:t>when you do forget and get too close!! </a:t>
            </a:r>
          </a:p>
          <a:p>
            <a:pPr marL="342900" indent="-342900">
              <a:buSzPct val="100000"/>
              <a:buFont typeface="Arial"/>
              <a:buChar char="•"/>
              <a:defRPr sz="2400" u="sng">
                <a:solidFill>
                  <a:srgbClr val="FFFFFF"/>
                </a:solidFill>
              </a:defRPr>
            </a:pPr>
            <a:r>
              <a:t>LOOK well ahead of you. </a:t>
            </a:r>
            <a:r>
              <a:rPr u="none"/>
              <a:t>Prepare to react to what’s going on up ahead. If you see brake lights, immediately back off, check your rear and sides. Get the Big Picture.</a:t>
            </a:r>
          </a:p>
          <a:p>
            <a:pPr marL="342900" indent="-342900">
              <a:buSzPct val="100000"/>
              <a:buFont typeface="Arial"/>
              <a:buChar char="•"/>
              <a:defRPr sz="2400" u="sng">
                <a:solidFill>
                  <a:srgbClr val="FFFFFF"/>
                </a:solidFill>
              </a:defRPr>
            </a:pPr>
            <a:r>
              <a:t>Avoid sudden lane changes. </a:t>
            </a:r>
            <a:r>
              <a:rPr u="none"/>
              <a:t>Signal well in advance, check your mirrors and blind spots. </a:t>
            </a:r>
            <a:r>
              <a:t>LOOK</a:t>
            </a:r>
            <a:r>
              <a:rPr u="none"/>
              <a:t> over your shoulder before moving over.</a:t>
            </a:r>
          </a:p>
          <a:p>
            <a:pPr marL="342900" indent="-342900">
              <a:buSzPct val="100000"/>
              <a:buFont typeface="Arial"/>
              <a:buChar char="•"/>
              <a:defRPr sz="2400" u="sng">
                <a:solidFill>
                  <a:srgbClr val="FFFFFF"/>
                </a:solidFill>
              </a:defRPr>
            </a:pPr>
            <a:r>
              <a:t>Change lanes SLOWLY! </a:t>
            </a:r>
            <a:r>
              <a:rPr u="none"/>
              <a:t>This is to allow the guy you’re cutting off some time to react.</a:t>
            </a:r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5180" y="543076"/>
            <a:ext cx="2403696" cy="1466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645359" y="413593"/>
            <a:ext cx="10845118" cy="1087426"/>
          </a:xfrm>
          <a:prstGeom prst="rect">
            <a:avLst/>
          </a:prstGeom>
        </p:spPr>
        <p:txBody>
          <a:bodyPr/>
          <a:lstStyle>
            <a:lvl1pPr marL="342900" indent="-342900">
              <a:defRPr sz="3600"/>
            </a:lvl1pPr>
          </a:lstStyle>
          <a:p>
            <a:pPr/>
            <a:r>
              <a:t>It’s Flu Season: Tips to keep from getting it</a:t>
            </a:r>
          </a:p>
        </p:txBody>
      </p:sp>
      <p:sp>
        <p:nvSpPr>
          <p:cNvPr id="134" name="Rectangle 2"/>
          <p:cNvSpPr txBox="1"/>
          <p:nvPr/>
        </p:nvSpPr>
        <p:spPr>
          <a:xfrm>
            <a:off x="444862" y="2696294"/>
            <a:ext cx="11205514" cy="24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 u="sng">
                <a:solidFill>
                  <a:srgbClr val="FFFFFF"/>
                </a:solidFill>
              </a:defRPr>
            </a:pPr>
            <a:r>
              <a:t>1) </a:t>
            </a:r>
            <a:r>
              <a:t>The Biggest Help Factor</a:t>
            </a:r>
            <a:r>
              <a:rPr u="none"/>
              <a:t>: </a:t>
            </a:r>
            <a:r>
              <a:t>Get a FLU SHOT </a:t>
            </a:r>
            <a:r>
              <a:rPr u="none"/>
              <a:t>– usually free at local pharmacy. You got half a chance. </a:t>
            </a:r>
          </a:p>
          <a:p>
            <a:pPr marL="342900" indent="-342900">
              <a:buSzPct val="100000"/>
              <a:buFont typeface="Arial"/>
              <a:buChar char="•"/>
              <a:defRPr sz="2000" u="sng">
                <a:solidFill>
                  <a:srgbClr val="FFFFFF"/>
                </a:solidFill>
              </a:defRPr>
            </a:pPr>
            <a:r>
              <a:t>2) Stay Hydrated</a:t>
            </a:r>
            <a:r>
              <a:rPr u="none"/>
              <a:t> – important first line of defense for your body.</a:t>
            </a:r>
          </a:p>
          <a:p>
            <a:pPr marL="342900" indent="-342900">
              <a:buSzPct val="100000"/>
              <a:buFont typeface="Arial"/>
              <a:buChar char="•"/>
              <a:defRPr sz="2000" u="sng">
                <a:solidFill>
                  <a:srgbClr val="FFFFFF"/>
                </a:solidFill>
              </a:defRPr>
            </a:pPr>
            <a:r>
              <a:t>3) Use hand sanitizer</a:t>
            </a:r>
            <a:r>
              <a:rPr u="none"/>
              <a:t> – avoid bare skin contact with icky surfaces.</a:t>
            </a:r>
          </a:p>
          <a:p>
            <a:pPr marL="342900" indent="-342900">
              <a:buSzPct val="100000"/>
              <a:buFont typeface="Arial"/>
              <a:buChar char="•"/>
              <a:defRPr sz="2000" u="sng">
                <a:solidFill>
                  <a:srgbClr val="FFFFFF"/>
                </a:solidFill>
              </a:defRPr>
            </a:pPr>
            <a:r>
              <a:t>4) Cover your mouth and nose</a:t>
            </a:r>
            <a:r>
              <a:rPr u="none"/>
              <a:t> when cough or sneeze.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  <a:r>
              <a:t>Remember</a:t>
            </a:r>
            <a:r>
              <a:t>: Most airborne flu virus enters body through the </a:t>
            </a:r>
            <a:r>
              <a:t>EYES</a:t>
            </a:r>
            <a:r>
              <a:t>. Logic would ask: does wearing wrap around style safety glasses help?? </a:t>
            </a:r>
            <a:r>
              <a:rPr sz="1800"/>
              <a:t>No one is exactly sure, but in theory, it can’t hurt. But if out in public, we’d recommend that you buy the nicest looking wraparound glasses available. </a:t>
            </a:r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0240525" y="839406"/>
            <a:ext cx="1470783" cy="1505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099BDD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